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8" autoAdjust="0"/>
    <p:restoredTop sz="94661" autoAdjust="0"/>
  </p:normalViewPr>
  <p:slideViewPr>
    <p:cSldViewPr snapToGrid="0">
      <p:cViewPr varScale="1">
        <p:scale>
          <a:sx n="84" d="100"/>
          <a:sy n="84" d="100"/>
        </p:scale>
        <p:origin x="-1046" y="77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0DC67B-1298-4B7A-A592-18271A855699}" type="doc">
      <dgm:prSet loTypeId="urn:microsoft.com/office/officeart/2005/8/layout/hProcess7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de-DE"/>
        </a:p>
      </dgm:t>
    </dgm:pt>
    <dgm:pt modelId="{083266F2-66B6-4942-A01F-F69E289BD51E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de-DE" sz="1200" dirty="0" smtClean="0">
              <a:latin typeface="+mn-lt"/>
            </a:rPr>
            <a:t>Über den Registrierungslink können sich die Mitarbeiter für das Leasing anmelden.</a:t>
          </a:r>
        </a:p>
        <a:p>
          <a:pPr>
            <a:lnSpc>
              <a:spcPct val="100000"/>
            </a:lnSpc>
          </a:pPr>
          <a:r>
            <a:rPr lang="de-DE" sz="1200" dirty="0" smtClean="0">
              <a:latin typeface="+mn-lt"/>
            </a:rPr>
            <a:t>Das Unternehmen bekommt eine Information über die Neuregistrierung und prüft anhand der festgelegten Teilnahmebedingungen, ob der Mitarbeiter berechtigt ist und gibt den Mitarbeiter frei.</a:t>
          </a:r>
          <a:endParaRPr lang="de-DE" sz="1200" dirty="0">
            <a:latin typeface="+mn-lt"/>
          </a:endParaRPr>
        </a:p>
      </dgm:t>
    </dgm:pt>
    <dgm:pt modelId="{E7FFA436-DE8E-474E-9C94-71868B18AA56}" type="parTrans" cxnId="{9F87D835-1CAF-43B0-86B6-FEE947AC7CB8}">
      <dgm:prSet/>
      <dgm:spPr/>
      <dgm:t>
        <a:bodyPr/>
        <a:lstStyle/>
        <a:p>
          <a:endParaRPr lang="de-DE"/>
        </a:p>
      </dgm:t>
    </dgm:pt>
    <dgm:pt modelId="{55C3E65E-77F2-46B3-89F0-24D32BBC788F}" type="sibTrans" cxnId="{9F87D835-1CAF-43B0-86B6-FEE947AC7CB8}">
      <dgm:prSet/>
      <dgm:spPr/>
      <dgm:t>
        <a:bodyPr/>
        <a:lstStyle/>
        <a:p>
          <a:endParaRPr lang="de-DE"/>
        </a:p>
      </dgm:t>
    </dgm:pt>
    <dgm:pt modelId="{B6AF1FDE-D1AF-4840-A152-51F2C76E9511}">
      <dgm:prSet phldrT="[Text]" custT="1"/>
      <dgm:spPr/>
      <dgm:t>
        <a:bodyPr/>
        <a:lstStyle/>
        <a:p>
          <a:pPr algn="ctr"/>
          <a:r>
            <a:rPr lang="de-DE" sz="2000" b="1" dirty="0" smtClean="0">
              <a:solidFill>
                <a:schemeClr val="accent2"/>
              </a:solidFill>
              <a:latin typeface="+mj-lt"/>
            </a:rPr>
            <a:t>Token</a:t>
          </a:r>
          <a:endParaRPr lang="de-DE" sz="2000" b="1" dirty="0">
            <a:solidFill>
              <a:schemeClr val="accent2"/>
            </a:solidFill>
            <a:latin typeface="+mj-lt"/>
          </a:endParaRPr>
        </a:p>
      </dgm:t>
    </dgm:pt>
    <dgm:pt modelId="{D591F419-B378-4C3C-B099-13EB5A87B8BE}" type="parTrans" cxnId="{178FE774-AC92-4EB2-A494-87346A9E50A8}">
      <dgm:prSet/>
      <dgm:spPr/>
      <dgm:t>
        <a:bodyPr/>
        <a:lstStyle/>
        <a:p>
          <a:endParaRPr lang="de-DE"/>
        </a:p>
      </dgm:t>
    </dgm:pt>
    <dgm:pt modelId="{3F0D39EE-9916-44AC-A1F3-D3CA2F921742}" type="sibTrans" cxnId="{178FE774-AC92-4EB2-A494-87346A9E50A8}">
      <dgm:prSet/>
      <dgm:spPr/>
      <dgm:t>
        <a:bodyPr/>
        <a:lstStyle/>
        <a:p>
          <a:endParaRPr lang="de-DE"/>
        </a:p>
      </dgm:t>
    </dgm:pt>
    <dgm:pt modelId="{6D3BD044-F752-471B-8608-0730E2EDF8FC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de-DE" sz="1200" dirty="0" smtClean="0">
              <a:latin typeface="+mn-lt"/>
            </a:rPr>
            <a:t>Nach Freigabe durch das Unternehmen erhält der Mitarbeiter einen Token.</a:t>
          </a:r>
          <a:endParaRPr lang="de-DE" sz="1200" dirty="0"/>
        </a:p>
      </dgm:t>
    </dgm:pt>
    <dgm:pt modelId="{633FAC90-2746-453C-8DBB-8A4BE914B1FC}" type="parTrans" cxnId="{C73E6E81-7824-42EC-83FC-350A04BAA55B}">
      <dgm:prSet/>
      <dgm:spPr/>
      <dgm:t>
        <a:bodyPr/>
        <a:lstStyle/>
        <a:p>
          <a:endParaRPr lang="de-DE"/>
        </a:p>
      </dgm:t>
    </dgm:pt>
    <dgm:pt modelId="{AC64CF1A-796D-4ABB-BAB5-2B455827ACA2}" type="sibTrans" cxnId="{C73E6E81-7824-42EC-83FC-350A04BAA55B}">
      <dgm:prSet/>
      <dgm:spPr/>
      <dgm:t>
        <a:bodyPr/>
        <a:lstStyle/>
        <a:p>
          <a:endParaRPr lang="de-DE"/>
        </a:p>
      </dgm:t>
    </dgm:pt>
    <dgm:pt modelId="{6D9E19AF-2E31-432A-A00B-89A2DE86C6B9}">
      <dgm:prSet phldrT="[Text]" custT="1"/>
      <dgm:spPr/>
      <dgm:t>
        <a:bodyPr/>
        <a:lstStyle/>
        <a:p>
          <a:pPr algn="ctr"/>
          <a:r>
            <a:rPr lang="de-DE" sz="2000" b="1" dirty="0" smtClean="0">
              <a:solidFill>
                <a:schemeClr val="accent2"/>
              </a:solidFill>
              <a:latin typeface="+mj-lt"/>
            </a:rPr>
            <a:t>Fachhändler</a:t>
          </a:r>
          <a:endParaRPr lang="de-DE" sz="2700" b="1" dirty="0">
            <a:solidFill>
              <a:schemeClr val="accent2"/>
            </a:solidFill>
            <a:latin typeface="+mj-lt"/>
          </a:endParaRPr>
        </a:p>
      </dgm:t>
    </dgm:pt>
    <dgm:pt modelId="{B5E3FCF3-A6EB-4B17-9FF2-7083FAE41B7E}" type="parTrans" cxnId="{6C638DA2-F577-4FAD-A299-E14E9E281F18}">
      <dgm:prSet/>
      <dgm:spPr/>
      <dgm:t>
        <a:bodyPr/>
        <a:lstStyle/>
        <a:p>
          <a:endParaRPr lang="de-DE"/>
        </a:p>
      </dgm:t>
    </dgm:pt>
    <dgm:pt modelId="{AAE6AB6D-9844-4E7A-9C2F-B7C0EF9B02A4}" type="sibTrans" cxnId="{6C638DA2-F577-4FAD-A299-E14E9E281F18}">
      <dgm:prSet/>
      <dgm:spPr/>
      <dgm:t>
        <a:bodyPr/>
        <a:lstStyle/>
        <a:p>
          <a:endParaRPr lang="de-DE"/>
        </a:p>
      </dgm:t>
    </dgm:pt>
    <dgm:pt modelId="{EF2FD7CA-3480-4C91-9143-6727F2D0A269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de-DE" sz="1200" dirty="0" smtClean="0">
              <a:latin typeface="+mn-lt"/>
            </a:rPr>
            <a:t>Der Mitarbeiter informiert sich bei einem der kooperierenden Fachhändler und sucht sich dort sein passendes Fahrrad aus.</a:t>
          </a:r>
        </a:p>
        <a:p>
          <a:pPr>
            <a:lnSpc>
              <a:spcPct val="100000"/>
            </a:lnSpc>
          </a:pPr>
          <a:r>
            <a:rPr lang="de-DE" sz="1200" dirty="0" smtClean="0">
              <a:latin typeface="+mn-lt"/>
            </a:rPr>
            <a:t>Der Fachhändler erstellt einen neuen Leasingantrag mit dem Token des Mitarbeiters und ergänzt diesen mit den Fahrraddaten.</a:t>
          </a:r>
          <a:endParaRPr lang="de-DE" sz="1600" b="0" i="1" u="sng" dirty="0">
            <a:solidFill>
              <a:schemeClr val="accent2"/>
            </a:solidFill>
            <a:latin typeface="+mn-lt"/>
            <a:cs typeface="Calibri" panose="020F0502020204030204" pitchFamily="34" charset="0"/>
          </a:endParaRPr>
        </a:p>
      </dgm:t>
    </dgm:pt>
    <dgm:pt modelId="{3A8729E0-66DD-4BCA-9A7F-84A10D78D6EC}" type="parTrans" cxnId="{65A6FE9F-B536-4988-A1E2-984F245A313A}">
      <dgm:prSet/>
      <dgm:spPr/>
      <dgm:t>
        <a:bodyPr/>
        <a:lstStyle/>
        <a:p>
          <a:endParaRPr lang="de-DE"/>
        </a:p>
      </dgm:t>
    </dgm:pt>
    <dgm:pt modelId="{8D61B92E-072D-46E1-9C76-56C14C7AA3E5}" type="sibTrans" cxnId="{65A6FE9F-B536-4988-A1E2-984F245A313A}">
      <dgm:prSet/>
      <dgm:spPr/>
      <dgm:t>
        <a:bodyPr/>
        <a:lstStyle/>
        <a:p>
          <a:endParaRPr lang="de-DE"/>
        </a:p>
      </dgm:t>
    </dgm:pt>
    <dgm:pt modelId="{5999EFC5-2D78-4B9A-B1BB-C168E8C54162}">
      <dgm:prSet phldrT="[Text]" custT="1"/>
      <dgm:spPr/>
      <dgm:t>
        <a:bodyPr/>
        <a:lstStyle/>
        <a:p>
          <a:pPr algn="ctr"/>
          <a:r>
            <a:rPr lang="de-DE" sz="2100" b="1" dirty="0" smtClean="0">
              <a:solidFill>
                <a:schemeClr val="accent2"/>
              </a:solidFill>
              <a:latin typeface="+mj-lt"/>
            </a:rPr>
            <a:t>Registrierung</a:t>
          </a:r>
          <a:endParaRPr lang="de-DE" sz="2100" b="1" dirty="0">
            <a:solidFill>
              <a:schemeClr val="accent2"/>
            </a:solidFill>
            <a:latin typeface="+mj-lt"/>
          </a:endParaRPr>
        </a:p>
      </dgm:t>
    </dgm:pt>
    <dgm:pt modelId="{91C01B95-125C-44A1-A0B7-75D3767EBF98}" type="sibTrans" cxnId="{1F4820CC-A1A7-486A-A7FC-9E7AB0D4ADCD}">
      <dgm:prSet/>
      <dgm:spPr/>
      <dgm:t>
        <a:bodyPr/>
        <a:lstStyle/>
        <a:p>
          <a:endParaRPr lang="de-DE"/>
        </a:p>
      </dgm:t>
    </dgm:pt>
    <dgm:pt modelId="{E5595F7B-4E59-4AEF-9518-C480891748D5}" type="parTrans" cxnId="{1F4820CC-A1A7-486A-A7FC-9E7AB0D4ADCD}">
      <dgm:prSet/>
      <dgm:spPr/>
      <dgm:t>
        <a:bodyPr/>
        <a:lstStyle/>
        <a:p>
          <a:endParaRPr lang="de-DE"/>
        </a:p>
      </dgm:t>
    </dgm:pt>
    <dgm:pt modelId="{12F964C3-F14D-42FA-A488-C46DB85B322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de-DE" sz="1200" dirty="0" smtClean="0">
              <a:latin typeface="+mn-lt"/>
            </a:rPr>
            <a:t>Der Token ist ein individueller Fahrradcode, der zur Übermittlung der Arbeitgeber- und Arbeitnehmerdaten dient.</a:t>
          </a:r>
          <a:br>
            <a:rPr lang="de-DE" sz="1200" dirty="0" smtClean="0">
              <a:latin typeface="+mn-lt"/>
            </a:rPr>
          </a:br>
          <a:r>
            <a:rPr lang="de-DE" sz="1200" dirty="0" smtClean="0">
              <a:latin typeface="+mn-lt"/>
            </a:rPr>
            <a:t>Mit dem Token legitimiert sich der Mitarbeiter beim Fachhändler.</a:t>
          </a:r>
          <a:endParaRPr lang="de-DE" sz="1200" dirty="0">
            <a:latin typeface="+mn-lt"/>
          </a:endParaRPr>
        </a:p>
      </dgm:t>
    </dgm:pt>
    <dgm:pt modelId="{69E693D8-F9E2-43F6-9C08-CAA9B155B7F8}" type="parTrans" cxnId="{A452865F-C78E-47E0-9CD1-48D9D30AA997}">
      <dgm:prSet/>
      <dgm:spPr/>
      <dgm:t>
        <a:bodyPr/>
        <a:lstStyle/>
        <a:p>
          <a:endParaRPr lang="de-DE"/>
        </a:p>
      </dgm:t>
    </dgm:pt>
    <dgm:pt modelId="{B5E4FDC5-9BEA-490F-A399-2A5AD2449ECD}" type="sibTrans" cxnId="{A452865F-C78E-47E0-9CD1-48D9D30AA997}">
      <dgm:prSet/>
      <dgm:spPr/>
      <dgm:t>
        <a:bodyPr/>
        <a:lstStyle/>
        <a:p>
          <a:endParaRPr lang="de-DE"/>
        </a:p>
      </dgm:t>
    </dgm:pt>
    <dgm:pt modelId="{BE0D7614-1BD7-4D8B-A2CC-CD96928802D7}">
      <dgm:prSet custT="1"/>
      <dgm:spPr/>
      <dgm:t>
        <a:bodyPr/>
        <a:lstStyle/>
        <a:p>
          <a:pPr>
            <a:lnSpc>
              <a:spcPct val="90000"/>
            </a:lnSpc>
          </a:pPr>
          <a:r>
            <a:rPr lang="de-DE" sz="1600" b="0" i="1" u="sng" dirty="0" smtClean="0">
              <a:solidFill>
                <a:schemeClr val="accent2"/>
              </a:solidFill>
              <a:latin typeface="+mn-lt"/>
              <a:cs typeface="Calibri" panose="020F0502020204030204" pitchFamily="34" charset="0"/>
            </a:rPr>
            <a:t>Token z.B.  123ab</a:t>
          </a:r>
          <a:endParaRPr lang="de-DE" sz="1600" b="0" i="1" u="sng" dirty="0">
            <a:solidFill>
              <a:schemeClr val="accent2"/>
            </a:solidFill>
            <a:latin typeface="+mn-lt"/>
            <a:cs typeface="Calibri" panose="020F0502020204030204" pitchFamily="34" charset="0"/>
          </a:endParaRPr>
        </a:p>
      </dgm:t>
    </dgm:pt>
    <dgm:pt modelId="{EE85DB84-ED42-451D-BF9E-C81565D03E6B}" type="parTrans" cxnId="{A4B6774A-3AD7-493E-9F15-95A8DF8C139B}">
      <dgm:prSet/>
      <dgm:spPr/>
      <dgm:t>
        <a:bodyPr/>
        <a:lstStyle/>
        <a:p>
          <a:endParaRPr lang="de-DE"/>
        </a:p>
      </dgm:t>
    </dgm:pt>
    <dgm:pt modelId="{3C8EE794-FA70-4C34-8661-946420F56E5B}" type="sibTrans" cxnId="{A4B6774A-3AD7-493E-9F15-95A8DF8C139B}">
      <dgm:prSet/>
      <dgm:spPr/>
      <dgm:t>
        <a:bodyPr/>
        <a:lstStyle/>
        <a:p>
          <a:endParaRPr lang="de-DE"/>
        </a:p>
      </dgm:t>
    </dgm:pt>
    <dgm:pt modelId="{EB0D5333-83B0-4154-B547-F41DAA79B4B3}" type="pres">
      <dgm:prSet presAssocID="{9A0DC67B-1298-4B7A-A592-18271A8556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F71C2907-2CF0-48B0-93B5-605A93F1BFBC}" type="pres">
      <dgm:prSet presAssocID="{5999EFC5-2D78-4B9A-B1BB-C168E8C54162}" presName="compositeNode" presStyleCnt="0">
        <dgm:presLayoutVars>
          <dgm:bulletEnabled val="1"/>
        </dgm:presLayoutVars>
      </dgm:prSet>
      <dgm:spPr/>
    </dgm:pt>
    <dgm:pt modelId="{6300B332-A37A-4B6E-8107-283873E86B72}" type="pres">
      <dgm:prSet presAssocID="{5999EFC5-2D78-4B9A-B1BB-C168E8C54162}" presName="bgRect" presStyleLbl="node1" presStyleIdx="0" presStyleCnt="3" custLinFactNeighborX="356" custLinFactNeighborY="-1866"/>
      <dgm:spPr/>
      <dgm:t>
        <a:bodyPr/>
        <a:lstStyle/>
        <a:p>
          <a:endParaRPr lang="de-DE"/>
        </a:p>
      </dgm:t>
    </dgm:pt>
    <dgm:pt modelId="{945DEDC4-DE25-4EA4-BDC3-3A28D2837DF0}" type="pres">
      <dgm:prSet presAssocID="{5999EFC5-2D78-4B9A-B1BB-C168E8C54162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C610BD0-1E76-4782-8531-594F4EF9CCC6}" type="pres">
      <dgm:prSet presAssocID="{5999EFC5-2D78-4B9A-B1BB-C168E8C54162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C5F8616-D37C-4A65-8AC0-73BC2FA3408F}" type="pres">
      <dgm:prSet presAssocID="{91C01B95-125C-44A1-A0B7-75D3767EBF98}" presName="hSp" presStyleCnt="0"/>
      <dgm:spPr/>
    </dgm:pt>
    <dgm:pt modelId="{AB0B2408-4D98-44B1-8528-C91C152689E9}" type="pres">
      <dgm:prSet presAssocID="{91C01B95-125C-44A1-A0B7-75D3767EBF98}" presName="vProcSp" presStyleCnt="0"/>
      <dgm:spPr/>
    </dgm:pt>
    <dgm:pt modelId="{F48D814E-8DDD-486D-9D1C-323001E429B7}" type="pres">
      <dgm:prSet presAssocID="{91C01B95-125C-44A1-A0B7-75D3767EBF98}" presName="vSp1" presStyleCnt="0"/>
      <dgm:spPr/>
    </dgm:pt>
    <dgm:pt modelId="{559A9BA7-A069-4DE0-855F-D3AE4D6D2124}" type="pres">
      <dgm:prSet presAssocID="{91C01B95-125C-44A1-A0B7-75D3767EBF98}" presName="simulatedConn" presStyleLbl="solidFgAcc1" presStyleIdx="0" presStyleCnt="2"/>
      <dgm:spPr/>
    </dgm:pt>
    <dgm:pt modelId="{6778822F-54E3-4E63-8A29-93C884C0EB56}" type="pres">
      <dgm:prSet presAssocID="{91C01B95-125C-44A1-A0B7-75D3767EBF98}" presName="vSp2" presStyleCnt="0"/>
      <dgm:spPr/>
    </dgm:pt>
    <dgm:pt modelId="{81859C38-C811-479C-AD07-4217D63D1CCC}" type="pres">
      <dgm:prSet presAssocID="{91C01B95-125C-44A1-A0B7-75D3767EBF98}" presName="sibTrans" presStyleCnt="0"/>
      <dgm:spPr/>
    </dgm:pt>
    <dgm:pt modelId="{27312108-B73C-479B-BD11-74BC9FB2D0A7}" type="pres">
      <dgm:prSet presAssocID="{B6AF1FDE-D1AF-4840-A152-51F2C76E9511}" presName="compositeNode" presStyleCnt="0">
        <dgm:presLayoutVars>
          <dgm:bulletEnabled val="1"/>
        </dgm:presLayoutVars>
      </dgm:prSet>
      <dgm:spPr/>
    </dgm:pt>
    <dgm:pt modelId="{63A14EBD-C3B5-4EB7-8987-F89EAD9F1E80}" type="pres">
      <dgm:prSet presAssocID="{B6AF1FDE-D1AF-4840-A152-51F2C76E9511}" presName="bgRect" presStyleLbl="node1" presStyleIdx="1" presStyleCnt="3" custLinFactNeighborX="379" custLinFactNeighborY="-1676"/>
      <dgm:spPr/>
      <dgm:t>
        <a:bodyPr/>
        <a:lstStyle/>
        <a:p>
          <a:endParaRPr lang="de-DE"/>
        </a:p>
      </dgm:t>
    </dgm:pt>
    <dgm:pt modelId="{7302262C-C2E3-4798-AB7A-B25E954E469E}" type="pres">
      <dgm:prSet presAssocID="{B6AF1FDE-D1AF-4840-A152-51F2C76E9511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D027BF0-FF13-4CD8-BFC0-7318B64B1028}" type="pres">
      <dgm:prSet presAssocID="{B6AF1FDE-D1AF-4840-A152-51F2C76E951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9B4C86E-9436-4082-ABF5-AB5C63A9EC13}" type="pres">
      <dgm:prSet presAssocID="{3F0D39EE-9916-44AC-A1F3-D3CA2F921742}" presName="hSp" presStyleCnt="0"/>
      <dgm:spPr/>
    </dgm:pt>
    <dgm:pt modelId="{674167F8-5814-4EA5-B001-F6FD0F49E2E5}" type="pres">
      <dgm:prSet presAssocID="{3F0D39EE-9916-44AC-A1F3-D3CA2F921742}" presName="vProcSp" presStyleCnt="0"/>
      <dgm:spPr/>
    </dgm:pt>
    <dgm:pt modelId="{A1282B02-A5E6-46A4-A45E-8F447D3C2413}" type="pres">
      <dgm:prSet presAssocID="{3F0D39EE-9916-44AC-A1F3-D3CA2F921742}" presName="vSp1" presStyleCnt="0"/>
      <dgm:spPr/>
    </dgm:pt>
    <dgm:pt modelId="{3A3F5FC4-24F2-42B8-A1B6-1E747924C680}" type="pres">
      <dgm:prSet presAssocID="{3F0D39EE-9916-44AC-A1F3-D3CA2F921742}" presName="simulatedConn" presStyleLbl="solidFgAcc1" presStyleIdx="1" presStyleCnt="2"/>
      <dgm:spPr/>
    </dgm:pt>
    <dgm:pt modelId="{CCA49754-D4B9-4068-969F-8921E4E0C4D5}" type="pres">
      <dgm:prSet presAssocID="{3F0D39EE-9916-44AC-A1F3-D3CA2F921742}" presName="vSp2" presStyleCnt="0"/>
      <dgm:spPr/>
    </dgm:pt>
    <dgm:pt modelId="{3AA50CC0-E63E-419E-9082-726CFA28C2AB}" type="pres">
      <dgm:prSet presAssocID="{3F0D39EE-9916-44AC-A1F3-D3CA2F921742}" presName="sibTrans" presStyleCnt="0"/>
      <dgm:spPr/>
    </dgm:pt>
    <dgm:pt modelId="{227D71D7-A200-446D-9F4A-CA470085AD83}" type="pres">
      <dgm:prSet presAssocID="{6D9E19AF-2E31-432A-A00B-89A2DE86C6B9}" presName="compositeNode" presStyleCnt="0">
        <dgm:presLayoutVars>
          <dgm:bulletEnabled val="1"/>
        </dgm:presLayoutVars>
      </dgm:prSet>
      <dgm:spPr/>
    </dgm:pt>
    <dgm:pt modelId="{95040B90-F120-471B-88EA-A6D5E58CBCEF}" type="pres">
      <dgm:prSet presAssocID="{6D9E19AF-2E31-432A-A00B-89A2DE86C6B9}" presName="bgRect" presStyleLbl="node1" presStyleIdx="2" presStyleCnt="3" custLinFactNeighborX="379" custLinFactNeighborY="-1676"/>
      <dgm:spPr/>
      <dgm:t>
        <a:bodyPr/>
        <a:lstStyle/>
        <a:p>
          <a:endParaRPr lang="de-DE"/>
        </a:p>
      </dgm:t>
    </dgm:pt>
    <dgm:pt modelId="{8811E54E-572E-4512-9CE1-09749CD407DB}" type="pres">
      <dgm:prSet presAssocID="{6D9E19AF-2E31-432A-A00B-89A2DE86C6B9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9BCD1E1-692D-4956-BE16-743BC23307E0}" type="pres">
      <dgm:prSet presAssocID="{6D9E19AF-2E31-432A-A00B-89A2DE86C6B9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11A73D3F-1DED-4735-998B-3B258C50DFF5}" type="presOf" srcId="{083266F2-66B6-4942-A01F-F69E289BD51E}" destId="{1C610BD0-1E76-4782-8531-594F4EF9CCC6}" srcOrd="0" destOrd="0" presId="urn:microsoft.com/office/officeart/2005/8/layout/hProcess7"/>
    <dgm:cxn modelId="{A452865F-C78E-47E0-9CD1-48D9D30AA997}" srcId="{B6AF1FDE-D1AF-4840-A152-51F2C76E9511}" destId="{12F964C3-F14D-42FA-A488-C46DB85B3229}" srcOrd="1" destOrd="0" parTransId="{69E693D8-F9E2-43F6-9C08-CAA9B155B7F8}" sibTransId="{B5E4FDC5-9BEA-490F-A399-2A5AD2449ECD}"/>
    <dgm:cxn modelId="{9F87D835-1CAF-43B0-86B6-FEE947AC7CB8}" srcId="{5999EFC5-2D78-4B9A-B1BB-C168E8C54162}" destId="{083266F2-66B6-4942-A01F-F69E289BD51E}" srcOrd="0" destOrd="0" parTransId="{E7FFA436-DE8E-474E-9C94-71868B18AA56}" sibTransId="{55C3E65E-77F2-46B3-89F0-24D32BBC788F}"/>
    <dgm:cxn modelId="{16B0A00F-B8A5-4C6A-8E21-C2A8B1FD0F49}" type="presOf" srcId="{EF2FD7CA-3480-4C91-9143-6727F2D0A269}" destId="{39BCD1E1-692D-4956-BE16-743BC23307E0}" srcOrd="0" destOrd="0" presId="urn:microsoft.com/office/officeart/2005/8/layout/hProcess7"/>
    <dgm:cxn modelId="{1F4820CC-A1A7-486A-A7FC-9E7AB0D4ADCD}" srcId="{9A0DC67B-1298-4B7A-A592-18271A855699}" destId="{5999EFC5-2D78-4B9A-B1BB-C168E8C54162}" srcOrd="0" destOrd="0" parTransId="{E5595F7B-4E59-4AEF-9518-C480891748D5}" sibTransId="{91C01B95-125C-44A1-A0B7-75D3767EBF98}"/>
    <dgm:cxn modelId="{3A6B5C0F-A8C4-41E6-AA5D-FCF6C4A2DB5D}" type="presOf" srcId="{5999EFC5-2D78-4B9A-B1BB-C168E8C54162}" destId="{6300B332-A37A-4B6E-8107-283873E86B72}" srcOrd="0" destOrd="0" presId="urn:microsoft.com/office/officeart/2005/8/layout/hProcess7"/>
    <dgm:cxn modelId="{7B6496D1-AC64-475D-832C-A25CD1B9E6B6}" type="presOf" srcId="{12F964C3-F14D-42FA-A488-C46DB85B3229}" destId="{1D027BF0-FF13-4CD8-BFC0-7318B64B1028}" srcOrd="0" destOrd="1" presId="urn:microsoft.com/office/officeart/2005/8/layout/hProcess7"/>
    <dgm:cxn modelId="{6C638DA2-F577-4FAD-A299-E14E9E281F18}" srcId="{9A0DC67B-1298-4B7A-A592-18271A855699}" destId="{6D9E19AF-2E31-432A-A00B-89A2DE86C6B9}" srcOrd="2" destOrd="0" parTransId="{B5E3FCF3-A6EB-4B17-9FF2-7083FAE41B7E}" sibTransId="{AAE6AB6D-9844-4E7A-9C2F-B7C0EF9B02A4}"/>
    <dgm:cxn modelId="{3EB0A8E6-FA4F-41FC-86DB-8E5183EF7796}" type="presOf" srcId="{5999EFC5-2D78-4B9A-B1BB-C168E8C54162}" destId="{945DEDC4-DE25-4EA4-BDC3-3A28D2837DF0}" srcOrd="1" destOrd="0" presId="urn:microsoft.com/office/officeart/2005/8/layout/hProcess7"/>
    <dgm:cxn modelId="{65A6FE9F-B536-4988-A1E2-984F245A313A}" srcId="{6D9E19AF-2E31-432A-A00B-89A2DE86C6B9}" destId="{EF2FD7CA-3480-4C91-9143-6727F2D0A269}" srcOrd="0" destOrd="0" parTransId="{3A8729E0-66DD-4BCA-9A7F-84A10D78D6EC}" sibTransId="{8D61B92E-072D-46E1-9C76-56C14C7AA3E5}"/>
    <dgm:cxn modelId="{A3B431BF-2DC3-4B78-A056-84A94C2C27F7}" type="presOf" srcId="{6D9E19AF-2E31-432A-A00B-89A2DE86C6B9}" destId="{8811E54E-572E-4512-9CE1-09749CD407DB}" srcOrd="1" destOrd="0" presId="urn:microsoft.com/office/officeart/2005/8/layout/hProcess7"/>
    <dgm:cxn modelId="{A4B6774A-3AD7-493E-9F15-95A8DF8C139B}" srcId="{B6AF1FDE-D1AF-4840-A152-51F2C76E9511}" destId="{BE0D7614-1BD7-4D8B-A2CC-CD96928802D7}" srcOrd="2" destOrd="0" parTransId="{EE85DB84-ED42-451D-BF9E-C81565D03E6B}" sibTransId="{3C8EE794-FA70-4C34-8661-946420F56E5B}"/>
    <dgm:cxn modelId="{C73E6E81-7824-42EC-83FC-350A04BAA55B}" srcId="{B6AF1FDE-D1AF-4840-A152-51F2C76E9511}" destId="{6D3BD044-F752-471B-8608-0730E2EDF8FC}" srcOrd="0" destOrd="0" parTransId="{633FAC90-2746-453C-8DBB-8A4BE914B1FC}" sibTransId="{AC64CF1A-796D-4ABB-BAB5-2B455827ACA2}"/>
    <dgm:cxn modelId="{267D3BFA-AF93-4275-BCAC-C66A601E8BD7}" type="presOf" srcId="{B6AF1FDE-D1AF-4840-A152-51F2C76E9511}" destId="{7302262C-C2E3-4798-AB7A-B25E954E469E}" srcOrd="1" destOrd="0" presId="urn:microsoft.com/office/officeart/2005/8/layout/hProcess7"/>
    <dgm:cxn modelId="{A6ACDA21-54BB-44F2-8144-0B22312DC2FB}" type="presOf" srcId="{B6AF1FDE-D1AF-4840-A152-51F2C76E9511}" destId="{63A14EBD-C3B5-4EB7-8987-F89EAD9F1E80}" srcOrd="0" destOrd="0" presId="urn:microsoft.com/office/officeart/2005/8/layout/hProcess7"/>
    <dgm:cxn modelId="{1B46E24E-522F-4EF0-8A82-8099C2BEE08D}" type="presOf" srcId="{9A0DC67B-1298-4B7A-A592-18271A855699}" destId="{EB0D5333-83B0-4154-B547-F41DAA79B4B3}" srcOrd="0" destOrd="0" presId="urn:microsoft.com/office/officeart/2005/8/layout/hProcess7"/>
    <dgm:cxn modelId="{7E5C8DB7-553F-4D04-B703-A1BCC5976DA5}" type="presOf" srcId="{6D9E19AF-2E31-432A-A00B-89A2DE86C6B9}" destId="{95040B90-F120-471B-88EA-A6D5E58CBCEF}" srcOrd="0" destOrd="0" presId="urn:microsoft.com/office/officeart/2005/8/layout/hProcess7"/>
    <dgm:cxn modelId="{01CD2217-98BC-487F-8356-A5A2E93A7063}" type="presOf" srcId="{BE0D7614-1BD7-4D8B-A2CC-CD96928802D7}" destId="{1D027BF0-FF13-4CD8-BFC0-7318B64B1028}" srcOrd="0" destOrd="2" presId="urn:microsoft.com/office/officeart/2005/8/layout/hProcess7"/>
    <dgm:cxn modelId="{637A3899-45C2-4EE5-AED0-41EC6AF6D999}" type="presOf" srcId="{6D3BD044-F752-471B-8608-0730E2EDF8FC}" destId="{1D027BF0-FF13-4CD8-BFC0-7318B64B1028}" srcOrd="0" destOrd="0" presId="urn:microsoft.com/office/officeart/2005/8/layout/hProcess7"/>
    <dgm:cxn modelId="{178FE774-AC92-4EB2-A494-87346A9E50A8}" srcId="{9A0DC67B-1298-4B7A-A592-18271A855699}" destId="{B6AF1FDE-D1AF-4840-A152-51F2C76E9511}" srcOrd="1" destOrd="0" parTransId="{D591F419-B378-4C3C-B099-13EB5A87B8BE}" sibTransId="{3F0D39EE-9916-44AC-A1F3-D3CA2F921742}"/>
    <dgm:cxn modelId="{FE09D6E1-8A6F-4585-8753-37076185CAD3}" type="presParOf" srcId="{EB0D5333-83B0-4154-B547-F41DAA79B4B3}" destId="{F71C2907-2CF0-48B0-93B5-605A93F1BFBC}" srcOrd="0" destOrd="0" presId="urn:microsoft.com/office/officeart/2005/8/layout/hProcess7"/>
    <dgm:cxn modelId="{290A5471-E465-43C7-A127-08E81B5703A4}" type="presParOf" srcId="{F71C2907-2CF0-48B0-93B5-605A93F1BFBC}" destId="{6300B332-A37A-4B6E-8107-283873E86B72}" srcOrd="0" destOrd="0" presId="urn:microsoft.com/office/officeart/2005/8/layout/hProcess7"/>
    <dgm:cxn modelId="{24AA8642-CEA7-4C0E-B4F2-264F11247BB0}" type="presParOf" srcId="{F71C2907-2CF0-48B0-93B5-605A93F1BFBC}" destId="{945DEDC4-DE25-4EA4-BDC3-3A28D2837DF0}" srcOrd="1" destOrd="0" presId="urn:microsoft.com/office/officeart/2005/8/layout/hProcess7"/>
    <dgm:cxn modelId="{34D302ED-E3C5-4ECF-A21F-77E4D4AD4E05}" type="presParOf" srcId="{F71C2907-2CF0-48B0-93B5-605A93F1BFBC}" destId="{1C610BD0-1E76-4782-8531-594F4EF9CCC6}" srcOrd="2" destOrd="0" presId="urn:microsoft.com/office/officeart/2005/8/layout/hProcess7"/>
    <dgm:cxn modelId="{1AF1043E-F9F9-4E7A-9C31-50489719012D}" type="presParOf" srcId="{EB0D5333-83B0-4154-B547-F41DAA79B4B3}" destId="{8C5F8616-D37C-4A65-8AC0-73BC2FA3408F}" srcOrd="1" destOrd="0" presId="urn:microsoft.com/office/officeart/2005/8/layout/hProcess7"/>
    <dgm:cxn modelId="{421E7E08-FC48-404E-A61E-558721836D6B}" type="presParOf" srcId="{EB0D5333-83B0-4154-B547-F41DAA79B4B3}" destId="{AB0B2408-4D98-44B1-8528-C91C152689E9}" srcOrd="2" destOrd="0" presId="urn:microsoft.com/office/officeart/2005/8/layout/hProcess7"/>
    <dgm:cxn modelId="{F0592A71-7604-426C-A28B-37B75B9BF564}" type="presParOf" srcId="{AB0B2408-4D98-44B1-8528-C91C152689E9}" destId="{F48D814E-8DDD-486D-9D1C-323001E429B7}" srcOrd="0" destOrd="0" presId="urn:microsoft.com/office/officeart/2005/8/layout/hProcess7"/>
    <dgm:cxn modelId="{018F382F-9B6E-45E1-B6BA-6253E3CCBAB0}" type="presParOf" srcId="{AB0B2408-4D98-44B1-8528-C91C152689E9}" destId="{559A9BA7-A069-4DE0-855F-D3AE4D6D2124}" srcOrd="1" destOrd="0" presId="urn:microsoft.com/office/officeart/2005/8/layout/hProcess7"/>
    <dgm:cxn modelId="{1118905F-8702-46E1-8585-C3A9A9C35AE1}" type="presParOf" srcId="{AB0B2408-4D98-44B1-8528-C91C152689E9}" destId="{6778822F-54E3-4E63-8A29-93C884C0EB56}" srcOrd="2" destOrd="0" presId="urn:microsoft.com/office/officeart/2005/8/layout/hProcess7"/>
    <dgm:cxn modelId="{8AA08E89-A928-4052-815C-B41AAA619B72}" type="presParOf" srcId="{EB0D5333-83B0-4154-B547-F41DAA79B4B3}" destId="{81859C38-C811-479C-AD07-4217D63D1CCC}" srcOrd="3" destOrd="0" presId="urn:microsoft.com/office/officeart/2005/8/layout/hProcess7"/>
    <dgm:cxn modelId="{5118629E-56CE-4F23-BCBB-3C2CAD953BC4}" type="presParOf" srcId="{EB0D5333-83B0-4154-B547-F41DAA79B4B3}" destId="{27312108-B73C-479B-BD11-74BC9FB2D0A7}" srcOrd="4" destOrd="0" presId="urn:microsoft.com/office/officeart/2005/8/layout/hProcess7"/>
    <dgm:cxn modelId="{82438A57-B39C-490B-B7B2-A731D6319EEF}" type="presParOf" srcId="{27312108-B73C-479B-BD11-74BC9FB2D0A7}" destId="{63A14EBD-C3B5-4EB7-8987-F89EAD9F1E80}" srcOrd="0" destOrd="0" presId="urn:microsoft.com/office/officeart/2005/8/layout/hProcess7"/>
    <dgm:cxn modelId="{84B57F83-E9FE-4F9A-948B-F4FEEB490C9F}" type="presParOf" srcId="{27312108-B73C-479B-BD11-74BC9FB2D0A7}" destId="{7302262C-C2E3-4798-AB7A-B25E954E469E}" srcOrd="1" destOrd="0" presId="urn:microsoft.com/office/officeart/2005/8/layout/hProcess7"/>
    <dgm:cxn modelId="{6D4B2AE1-447B-4437-9B19-3AB77D9853E5}" type="presParOf" srcId="{27312108-B73C-479B-BD11-74BC9FB2D0A7}" destId="{1D027BF0-FF13-4CD8-BFC0-7318B64B1028}" srcOrd="2" destOrd="0" presId="urn:microsoft.com/office/officeart/2005/8/layout/hProcess7"/>
    <dgm:cxn modelId="{AACFC9B0-B53F-44C1-88BA-4651B980F71D}" type="presParOf" srcId="{EB0D5333-83B0-4154-B547-F41DAA79B4B3}" destId="{29B4C86E-9436-4082-ABF5-AB5C63A9EC13}" srcOrd="5" destOrd="0" presId="urn:microsoft.com/office/officeart/2005/8/layout/hProcess7"/>
    <dgm:cxn modelId="{3BF7A112-C92A-4B3D-9889-7074EB331537}" type="presParOf" srcId="{EB0D5333-83B0-4154-B547-F41DAA79B4B3}" destId="{674167F8-5814-4EA5-B001-F6FD0F49E2E5}" srcOrd="6" destOrd="0" presId="urn:microsoft.com/office/officeart/2005/8/layout/hProcess7"/>
    <dgm:cxn modelId="{658F2D2D-5D9A-4644-9A67-A4BAC173D2CF}" type="presParOf" srcId="{674167F8-5814-4EA5-B001-F6FD0F49E2E5}" destId="{A1282B02-A5E6-46A4-A45E-8F447D3C2413}" srcOrd="0" destOrd="0" presId="urn:microsoft.com/office/officeart/2005/8/layout/hProcess7"/>
    <dgm:cxn modelId="{B0BFB063-4478-43FE-A8C3-8777BA0AF202}" type="presParOf" srcId="{674167F8-5814-4EA5-B001-F6FD0F49E2E5}" destId="{3A3F5FC4-24F2-42B8-A1B6-1E747924C680}" srcOrd="1" destOrd="0" presId="urn:microsoft.com/office/officeart/2005/8/layout/hProcess7"/>
    <dgm:cxn modelId="{20DB3D3A-AAC4-4C58-9D02-EACFC1EFE17D}" type="presParOf" srcId="{674167F8-5814-4EA5-B001-F6FD0F49E2E5}" destId="{CCA49754-D4B9-4068-969F-8921E4E0C4D5}" srcOrd="2" destOrd="0" presId="urn:microsoft.com/office/officeart/2005/8/layout/hProcess7"/>
    <dgm:cxn modelId="{687EBBA0-F8BE-4BEA-AC34-153D9AF49283}" type="presParOf" srcId="{EB0D5333-83B0-4154-B547-F41DAA79B4B3}" destId="{3AA50CC0-E63E-419E-9082-726CFA28C2AB}" srcOrd="7" destOrd="0" presId="urn:microsoft.com/office/officeart/2005/8/layout/hProcess7"/>
    <dgm:cxn modelId="{9903CFE2-5F19-416D-9333-EC661CBDE16C}" type="presParOf" srcId="{EB0D5333-83B0-4154-B547-F41DAA79B4B3}" destId="{227D71D7-A200-446D-9F4A-CA470085AD83}" srcOrd="8" destOrd="0" presId="urn:microsoft.com/office/officeart/2005/8/layout/hProcess7"/>
    <dgm:cxn modelId="{89419B32-A44B-459E-B214-3DE80B67C4A5}" type="presParOf" srcId="{227D71D7-A200-446D-9F4A-CA470085AD83}" destId="{95040B90-F120-471B-88EA-A6D5E58CBCEF}" srcOrd="0" destOrd="0" presId="urn:microsoft.com/office/officeart/2005/8/layout/hProcess7"/>
    <dgm:cxn modelId="{54356301-989B-45EC-89CD-FBBF85E6CB3C}" type="presParOf" srcId="{227D71D7-A200-446D-9F4A-CA470085AD83}" destId="{8811E54E-572E-4512-9CE1-09749CD407DB}" srcOrd="1" destOrd="0" presId="urn:microsoft.com/office/officeart/2005/8/layout/hProcess7"/>
    <dgm:cxn modelId="{AFC3FF74-7503-44F2-B938-FB3A63E92C76}" type="presParOf" srcId="{227D71D7-A200-446D-9F4A-CA470085AD83}" destId="{39BCD1E1-692D-4956-BE16-743BC23307E0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0DC67B-1298-4B7A-A592-18271A855699}" type="doc">
      <dgm:prSet loTypeId="urn:microsoft.com/office/officeart/2005/8/layout/hProcess7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de-DE"/>
        </a:p>
      </dgm:t>
    </dgm:pt>
    <dgm:pt modelId="{5999EFC5-2D78-4B9A-B1BB-C168E8C54162}">
      <dgm:prSet phldrT="[Text]" custT="1"/>
      <dgm:spPr/>
      <dgm:t>
        <a:bodyPr/>
        <a:lstStyle/>
        <a:p>
          <a:pPr algn="ctr"/>
          <a:r>
            <a:rPr lang="de-DE" sz="2000" b="1" i="0" dirty="0" smtClean="0">
              <a:solidFill>
                <a:schemeClr val="accent2"/>
              </a:solidFill>
              <a:latin typeface="+mj-lt"/>
            </a:rPr>
            <a:t>Überlassungsvertrag</a:t>
          </a:r>
          <a:endParaRPr lang="de-DE" sz="2700" b="1" i="0" dirty="0">
            <a:solidFill>
              <a:schemeClr val="accent2"/>
            </a:solidFill>
            <a:latin typeface="+mj-lt"/>
          </a:endParaRPr>
        </a:p>
      </dgm:t>
    </dgm:pt>
    <dgm:pt modelId="{E5595F7B-4E59-4AEF-9518-C480891748D5}" type="parTrans" cxnId="{1F4820CC-A1A7-486A-A7FC-9E7AB0D4ADCD}">
      <dgm:prSet/>
      <dgm:spPr/>
      <dgm:t>
        <a:bodyPr/>
        <a:lstStyle/>
        <a:p>
          <a:endParaRPr lang="de-DE"/>
        </a:p>
      </dgm:t>
    </dgm:pt>
    <dgm:pt modelId="{91C01B95-125C-44A1-A0B7-75D3767EBF98}" type="sibTrans" cxnId="{1F4820CC-A1A7-486A-A7FC-9E7AB0D4ADCD}">
      <dgm:prSet/>
      <dgm:spPr/>
      <dgm:t>
        <a:bodyPr/>
        <a:lstStyle/>
        <a:p>
          <a:endParaRPr lang="de-DE"/>
        </a:p>
      </dgm:t>
    </dgm:pt>
    <dgm:pt modelId="{083266F2-66B6-4942-A01F-F69E289BD51E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de-DE" sz="1200" dirty="0">
              <a:latin typeface="+mn-lt"/>
            </a:rPr>
            <a:t>Der Mitarbeiter </a:t>
          </a:r>
          <a:r>
            <a:rPr lang="de-DE" sz="1200" dirty="0" smtClean="0">
              <a:latin typeface="+mn-lt"/>
            </a:rPr>
            <a:t>druckt den ausgefüllten Überlassungsvertrag </a:t>
          </a:r>
          <a:r>
            <a:rPr lang="de-DE" sz="1200" dirty="0" smtClean="0">
              <a:latin typeface="+mn-lt"/>
            </a:rPr>
            <a:t>zweifach aus, unterschreibt diesen und sendet ihn an seinen Ansprechpartner im Personalmanagement. Der </a:t>
          </a:r>
          <a:r>
            <a:rPr lang="de-DE" sz="1200" dirty="0" smtClean="0">
              <a:latin typeface="+mn-lt"/>
            </a:rPr>
            <a:t>Ansprechpartner leitet dann die Freigabe des Leasingantrags </a:t>
          </a:r>
          <a:r>
            <a:rPr lang="de-DE" sz="1200" dirty="0" smtClean="0">
              <a:latin typeface="+mn-lt"/>
            </a:rPr>
            <a:t>ein und sendet den vom Unternehmen gegengezeichneten Vertrag an </a:t>
          </a:r>
          <a:r>
            <a:rPr lang="de-DE" sz="1200" smtClean="0">
              <a:latin typeface="+mn-lt"/>
            </a:rPr>
            <a:t>den Mitarbeiter </a:t>
          </a:r>
          <a:r>
            <a:rPr lang="de-DE" sz="1200" dirty="0" smtClean="0">
              <a:latin typeface="+mn-lt"/>
            </a:rPr>
            <a:t>zurück.</a:t>
          </a:r>
          <a:endParaRPr lang="de-DE" sz="1200" dirty="0" smtClean="0">
            <a:latin typeface="+mn-lt"/>
          </a:endParaRPr>
        </a:p>
        <a:p>
          <a:pPr>
            <a:lnSpc>
              <a:spcPct val="100000"/>
            </a:lnSpc>
          </a:pPr>
          <a:endParaRPr lang="de-DE" sz="1200" dirty="0">
            <a:latin typeface="+mn-lt"/>
          </a:endParaRPr>
        </a:p>
        <a:p>
          <a:pPr>
            <a:lnSpc>
              <a:spcPct val="100000"/>
            </a:lnSpc>
          </a:pPr>
          <a:endParaRPr lang="de-DE" sz="1200" dirty="0">
            <a:latin typeface="+mn-lt"/>
          </a:endParaRPr>
        </a:p>
        <a:p>
          <a:pPr>
            <a:lnSpc>
              <a:spcPct val="100000"/>
            </a:lnSpc>
          </a:pPr>
          <a:endParaRPr lang="de-DE" sz="1200" dirty="0">
            <a:latin typeface="+mn-lt"/>
          </a:endParaRPr>
        </a:p>
      </dgm:t>
    </dgm:pt>
    <dgm:pt modelId="{E7FFA436-DE8E-474E-9C94-71868B18AA56}" type="parTrans" cxnId="{9F87D835-1CAF-43B0-86B6-FEE947AC7CB8}">
      <dgm:prSet/>
      <dgm:spPr/>
      <dgm:t>
        <a:bodyPr/>
        <a:lstStyle/>
        <a:p>
          <a:endParaRPr lang="de-DE"/>
        </a:p>
      </dgm:t>
    </dgm:pt>
    <dgm:pt modelId="{55C3E65E-77F2-46B3-89F0-24D32BBC788F}" type="sibTrans" cxnId="{9F87D835-1CAF-43B0-86B6-FEE947AC7CB8}">
      <dgm:prSet/>
      <dgm:spPr/>
      <dgm:t>
        <a:bodyPr/>
        <a:lstStyle/>
        <a:p>
          <a:endParaRPr lang="de-DE"/>
        </a:p>
      </dgm:t>
    </dgm:pt>
    <dgm:pt modelId="{B6AF1FDE-D1AF-4840-A152-51F2C76E9511}">
      <dgm:prSet phldrT="[Text]" custT="1"/>
      <dgm:spPr/>
      <dgm:t>
        <a:bodyPr/>
        <a:lstStyle/>
        <a:p>
          <a:pPr algn="ctr"/>
          <a:r>
            <a:rPr lang="de-DE" sz="2000" b="1" dirty="0">
              <a:solidFill>
                <a:schemeClr val="accent2"/>
              </a:solidFill>
              <a:latin typeface="+mj-lt"/>
            </a:rPr>
            <a:t>Freigabe</a:t>
          </a:r>
          <a:endParaRPr lang="de-DE" sz="2700" b="1" dirty="0">
            <a:solidFill>
              <a:schemeClr val="accent2"/>
            </a:solidFill>
            <a:latin typeface="+mj-lt"/>
          </a:endParaRPr>
        </a:p>
      </dgm:t>
    </dgm:pt>
    <dgm:pt modelId="{D591F419-B378-4C3C-B099-13EB5A87B8BE}" type="parTrans" cxnId="{178FE774-AC92-4EB2-A494-87346A9E50A8}">
      <dgm:prSet/>
      <dgm:spPr/>
      <dgm:t>
        <a:bodyPr/>
        <a:lstStyle/>
        <a:p>
          <a:endParaRPr lang="de-DE"/>
        </a:p>
      </dgm:t>
    </dgm:pt>
    <dgm:pt modelId="{3F0D39EE-9916-44AC-A1F3-D3CA2F921742}" type="sibTrans" cxnId="{178FE774-AC92-4EB2-A494-87346A9E50A8}">
      <dgm:prSet/>
      <dgm:spPr/>
      <dgm:t>
        <a:bodyPr/>
        <a:lstStyle/>
        <a:p>
          <a:endParaRPr lang="de-DE"/>
        </a:p>
      </dgm:t>
    </dgm:pt>
    <dgm:pt modelId="{6D3BD044-F752-471B-8608-0730E2EDF8FC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de-DE" sz="1200" baseline="0" dirty="0">
              <a:latin typeface="+mn-lt"/>
            </a:rPr>
            <a:t>Das Unternehmen wird über einen neuen Leasingantrag informiert. Die wirksame Vertragsbestätigung bedarf einer weiteren Freigabe.</a:t>
          </a:r>
        </a:p>
        <a:p>
          <a:pPr>
            <a:lnSpc>
              <a:spcPct val="100000"/>
            </a:lnSpc>
          </a:pPr>
          <a:endParaRPr lang="de-DE" sz="1200" baseline="0" dirty="0">
            <a:latin typeface="+mn-lt"/>
          </a:endParaRPr>
        </a:p>
        <a:p>
          <a:pPr>
            <a:lnSpc>
              <a:spcPct val="100000"/>
            </a:lnSpc>
          </a:pPr>
          <a:endParaRPr lang="de-DE" sz="1200" baseline="0" dirty="0">
            <a:latin typeface="+mn-lt"/>
          </a:endParaRPr>
        </a:p>
      </dgm:t>
    </dgm:pt>
    <dgm:pt modelId="{633FAC90-2746-453C-8DBB-8A4BE914B1FC}" type="parTrans" cxnId="{C73E6E81-7824-42EC-83FC-350A04BAA55B}">
      <dgm:prSet/>
      <dgm:spPr/>
      <dgm:t>
        <a:bodyPr/>
        <a:lstStyle/>
        <a:p>
          <a:endParaRPr lang="de-DE"/>
        </a:p>
      </dgm:t>
    </dgm:pt>
    <dgm:pt modelId="{AC64CF1A-796D-4ABB-BAB5-2B455827ACA2}" type="sibTrans" cxnId="{C73E6E81-7824-42EC-83FC-350A04BAA55B}">
      <dgm:prSet/>
      <dgm:spPr/>
      <dgm:t>
        <a:bodyPr/>
        <a:lstStyle/>
        <a:p>
          <a:endParaRPr lang="de-DE"/>
        </a:p>
      </dgm:t>
    </dgm:pt>
    <dgm:pt modelId="{6D9E19AF-2E31-432A-A00B-89A2DE86C6B9}">
      <dgm:prSet phldrT="[Text]" custT="1"/>
      <dgm:spPr/>
      <dgm:t>
        <a:bodyPr/>
        <a:lstStyle/>
        <a:p>
          <a:pPr algn="ctr"/>
          <a:r>
            <a:rPr lang="de-DE" sz="2000" b="1" dirty="0">
              <a:solidFill>
                <a:schemeClr val="accent2"/>
              </a:solidFill>
              <a:latin typeface="+mj-lt"/>
            </a:rPr>
            <a:t>Abholung</a:t>
          </a:r>
          <a:endParaRPr lang="de-DE" sz="2700" b="1" dirty="0">
            <a:solidFill>
              <a:schemeClr val="accent2"/>
            </a:solidFill>
            <a:latin typeface="+mj-lt"/>
          </a:endParaRPr>
        </a:p>
      </dgm:t>
    </dgm:pt>
    <dgm:pt modelId="{B5E3FCF3-A6EB-4B17-9FF2-7083FAE41B7E}" type="parTrans" cxnId="{6C638DA2-F577-4FAD-A299-E14E9E281F18}">
      <dgm:prSet/>
      <dgm:spPr/>
      <dgm:t>
        <a:bodyPr/>
        <a:lstStyle/>
        <a:p>
          <a:endParaRPr lang="de-DE"/>
        </a:p>
      </dgm:t>
    </dgm:pt>
    <dgm:pt modelId="{AAE6AB6D-9844-4E7A-9C2F-B7C0EF9B02A4}" type="sibTrans" cxnId="{6C638DA2-F577-4FAD-A299-E14E9E281F18}">
      <dgm:prSet/>
      <dgm:spPr/>
      <dgm:t>
        <a:bodyPr/>
        <a:lstStyle/>
        <a:p>
          <a:endParaRPr lang="de-DE"/>
        </a:p>
      </dgm:t>
    </dgm:pt>
    <dgm:pt modelId="{EF2FD7CA-3480-4C91-9143-6727F2D0A269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de-DE" sz="1200" dirty="0">
              <a:latin typeface="+mn-lt"/>
            </a:rPr>
            <a:t>Der Fachhändler erhält eine Information über die Freigabe des Leasingvertrages und vereinbart einen Abholtermin mit dem Mitarbeiter.</a:t>
          </a:r>
          <a:br>
            <a:rPr lang="de-DE" sz="1200" dirty="0">
              <a:latin typeface="+mn-lt"/>
            </a:rPr>
          </a:br>
          <a:r>
            <a:rPr lang="de-DE" sz="1200" dirty="0">
              <a:latin typeface="+mn-lt"/>
            </a:rPr>
            <a:t>Bei Übergabe des Fahrrades unterzeichnet der Mitarbeiter eine Übernahmebestätigung und das Leasing beginnt.</a:t>
          </a:r>
        </a:p>
      </dgm:t>
    </dgm:pt>
    <dgm:pt modelId="{3A8729E0-66DD-4BCA-9A7F-84A10D78D6EC}" type="parTrans" cxnId="{65A6FE9F-B536-4988-A1E2-984F245A313A}">
      <dgm:prSet/>
      <dgm:spPr/>
      <dgm:t>
        <a:bodyPr/>
        <a:lstStyle/>
        <a:p>
          <a:endParaRPr lang="de-DE"/>
        </a:p>
      </dgm:t>
    </dgm:pt>
    <dgm:pt modelId="{8D61B92E-072D-46E1-9C76-56C14C7AA3E5}" type="sibTrans" cxnId="{65A6FE9F-B536-4988-A1E2-984F245A313A}">
      <dgm:prSet/>
      <dgm:spPr/>
      <dgm:t>
        <a:bodyPr/>
        <a:lstStyle/>
        <a:p>
          <a:endParaRPr lang="de-DE"/>
        </a:p>
      </dgm:t>
    </dgm:pt>
    <dgm:pt modelId="{EB0D5333-83B0-4154-B547-F41DAA79B4B3}" type="pres">
      <dgm:prSet presAssocID="{9A0DC67B-1298-4B7A-A592-18271A8556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F71C2907-2CF0-48B0-93B5-605A93F1BFBC}" type="pres">
      <dgm:prSet presAssocID="{5999EFC5-2D78-4B9A-B1BB-C168E8C54162}" presName="compositeNode" presStyleCnt="0">
        <dgm:presLayoutVars>
          <dgm:bulletEnabled val="1"/>
        </dgm:presLayoutVars>
      </dgm:prSet>
      <dgm:spPr/>
    </dgm:pt>
    <dgm:pt modelId="{6300B332-A37A-4B6E-8107-283873E86B72}" type="pres">
      <dgm:prSet presAssocID="{5999EFC5-2D78-4B9A-B1BB-C168E8C54162}" presName="bgRect" presStyleLbl="node1" presStyleIdx="0" presStyleCnt="3" custLinFactNeighborX="356" custLinFactNeighborY="-1866"/>
      <dgm:spPr/>
      <dgm:t>
        <a:bodyPr/>
        <a:lstStyle/>
        <a:p>
          <a:endParaRPr lang="de-DE"/>
        </a:p>
      </dgm:t>
    </dgm:pt>
    <dgm:pt modelId="{945DEDC4-DE25-4EA4-BDC3-3A28D2837DF0}" type="pres">
      <dgm:prSet presAssocID="{5999EFC5-2D78-4B9A-B1BB-C168E8C54162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C610BD0-1E76-4782-8531-594F4EF9CCC6}" type="pres">
      <dgm:prSet presAssocID="{5999EFC5-2D78-4B9A-B1BB-C168E8C54162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C5F8616-D37C-4A65-8AC0-73BC2FA3408F}" type="pres">
      <dgm:prSet presAssocID="{91C01B95-125C-44A1-A0B7-75D3767EBF98}" presName="hSp" presStyleCnt="0"/>
      <dgm:spPr/>
    </dgm:pt>
    <dgm:pt modelId="{AB0B2408-4D98-44B1-8528-C91C152689E9}" type="pres">
      <dgm:prSet presAssocID="{91C01B95-125C-44A1-A0B7-75D3767EBF98}" presName="vProcSp" presStyleCnt="0"/>
      <dgm:spPr/>
    </dgm:pt>
    <dgm:pt modelId="{F48D814E-8DDD-486D-9D1C-323001E429B7}" type="pres">
      <dgm:prSet presAssocID="{91C01B95-125C-44A1-A0B7-75D3767EBF98}" presName="vSp1" presStyleCnt="0"/>
      <dgm:spPr/>
    </dgm:pt>
    <dgm:pt modelId="{559A9BA7-A069-4DE0-855F-D3AE4D6D2124}" type="pres">
      <dgm:prSet presAssocID="{91C01B95-125C-44A1-A0B7-75D3767EBF98}" presName="simulatedConn" presStyleLbl="solidFgAcc1" presStyleIdx="0" presStyleCnt="2"/>
      <dgm:spPr/>
    </dgm:pt>
    <dgm:pt modelId="{6778822F-54E3-4E63-8A29-93C884C0EB56}" type="pres">
      <dgm:prSet presAssocID="{91C01B95-125C-44A1-A0B7-75D3767EBF98}" presName="vSp2" presStyleCnt="0"/>
      <dgm:spPr/>
    </dgm:pt>
    <dgm:pt modelId="{81859C38-C811-479C-AD07-4217D63D1CCC}" type="pres">
      <dgm:prSet presAssocID="{91C01B95-125C-44A1-A0B7-75D3767EBF98}" presName="sibTrans" presStyleCnt="0"/>
      <dgm:spPr/>
    </dgm:pt>
    <dgm:pt modelId="{27312108-B73C-479B-BD11-74BC9FB2D0A7}" type="pres">
      <dgm:prSet presAssocID="{B6AF1FDE-D1AF-4840-A152-51F2C76E9511}" presName="compositeNode" presStyleCnt="0">
        <dgm:presLayoutVars>
          <dgm:bulletEnabled val="1"/>
        </dgm:presLayoutVars>
      </dgm:prSet>
      <dgm:spPr/>
    </dgm:pt>
    <dgm:pt modelId="{63A14EBD-C3B5-4EB7-8987-F89EAD9F1E80}" type="pres">
      <dgm:prSet presAssocID="{B6AF1FDE-D1AF-4840-A152-51F2C76E9511}" presName="bgRect" presStyleLbl="node1" presStyleIdx="1" presStyleCnt="3" custLinFactNeighborX="379" custLinFactNeighborY="-1676"/>
      <dgm:spPr/>
      <dgm:t>
        <a:bodyPr/>
        <a:lstStyle/>
        <a:p>
          <a:endParaRPr lang="de-DE"/>
        </a:p>
      </dgm:t>
    </dgm:pt>
    <dgm:pt modelId="{7302262C-C2E3-4798-AB7A-B25E954E469E}" type="pres">
      <dgm:prSet presAssocID="{B6AF1FDE-D1AF-4840-A152-51F2C76E9511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D027BF0-FF13-4CD8-BFC0-7318B64B1028}" type="pres">
      <dgm:prSet presAssocID="{B6AF1FDE-D1AF-4840-A152-51F2C76E951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9B4C86E-9436-4082-ABF5-AB5C63A9EC13}" type="pres">
      <dgm:prSet presAssocID="{3F0D39EE-9916-44AC-A1F3-D3CA2F921742}" presName="hSp" presStyleCnt="0"/>
      <dgm:spPr/>
    </dgm:pt>
    <dgm:pt modelId="{674167F8-5814-4EA5-B001-F6FD0F49E2E5}" type="pres">
      <dgm:prSet presAssocID="{3F0D39EE-9916-44AC-A1F3-D3CA2F921742}" presName="vProcSp" presStyleCnt="0"/>
      <dgm:spPr/>
    </dgm:pt>
    <dgm:pt modelId="{A1282B02-A5E6-46A4-A45E-8F447D3C2413}" type="pres">
      <dgm:prSet presAssocID="{3F0D39EE-9916-44AC-A1F3-D3CA2F921742}" presName="vSp1" presStyleCnt="0"/>
      <dgm:spPr/>
    </dgm:pt>
    <dgm:pt modelId="{3A3F5FC4-24F2-42B8-A1B6-1E747924C680}" type="pres">
      <dgm:prSet presAssocID="{3F0D39EE-9916-44AC-A1F3-D3CA2F921742}" presName="simulatedConn" presStyleLbl="solidFgAcc1" presStyleIdx="1" presStyleCnt="2"/>
      <dgm:spPr/>
    </dgm:pt>
    <dgm:pt modelId="{CCA49754-D4B9-4068-969F-8921E4E0C4D5}" type="pres">
      <dgm:prSet presAssocID="{3F0D39EE-9916-44AC-A1F3-D3CA2F921742}" presName="vSp2" presStyleCnt="0"/>
      <dgm:spPr/>
    </dgm:pt>
    <dgm:pt modelId="{3AA50CC0-E63E-419E-9082-726CFA28C2AB}" type="pres">
      <dgm:prSet presAssocID="{3F0D39EE-9916-44AC-A1F3-D3CA2F921742}" presName="sibTrans" presStyleCnt="0"/>
      <dgm:spPr/>
    </dgm:pt>
    <dgm:pt modelId="{227D71D7-A200-446D-9F4A-CA470085AD83}" type="pres">
      <dgm:prSet presAssocID="{6D9E19AF-2E31-432A-A00B-89A2DE86C6B9}" presName="compositeNode" presStyleCnt="0">
        <dgm:presLayoutVars>
          <dgm:bulletEnabled val="1"/>
        </dgm:presLayoutVars>
      </dgm:prSet>
      <dgm:spPr/>
    </dgm:pt>
    <dgm:pt modelId="{95040B90-F120-471B-88EA-A6D5E58CBCEF}" type="pres">
      <dgm:prSet presAssocID="{6D9E19AF-2E31-432A-A00B-89A2DE86C6B9}" presName="bgRect" presStyleLbl="node1" presStyleIdx="2" presStyleCnt="3" custLinFactNeighborX="379" custLinFactNeighborY="-1676"/>
      <dgm:spPr/>
      <dgm:t>
        <a:bodyPr/>
        <a:lstStyle/>
        <a:p>
          <a:endParaRPr lang="de-DE"/>
        </a:p>
      </dgm:t>
    </dgm:pt>
    <dgm:pt modelId="{8811E54E-572E-4512-9CE1-09749CD407DB}" type="pres">
      <dgm:prSet presAssocID="{6D9E19AF-2E31-432A-A00B-89A2DE86C6B9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9BCD1E1-692D-4956-BE16-743BC23307E0}" type="pres">
      <dgm:prSet presAssocID="{6D9E19AF-2E31-432A-A00B-89A2DE86C6B9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11A73D3F-1DED-4735-998B-3B258C50DFF5}" type="presOf" srcId="{083266F2-66B6-4942-A01F-F69E289BD51E}" destId="{1C610BD0-1E76-4782-8531-594F4EF9CCC6}" srcOrd="0" destOrd="0" presId="urn:microsoft.com/office/officeart/2005/8/layout/hProcess7"/>
    <dgm:cxn modelId="{9F87D835-1CAF-43B0-86B6-FEE947AC7CB8}" srcId="{5999EFC5-2D78-4B9A-B1BB-C168E8C54162}" destId="{083266F2-66B6-4942-A01F-F69E289BD51E}" srcOrd="0" destOrd="0" parTransId="{E7FFA436-DE8E-474E-9C94-71868B18AA56}" sibTransId="{55C3E65E-77F2-46B3-89F0-24D32BBC788F}"/>
    <dgm:cxn modelId="{16B0A00F-B8A5-4C6A-8E21-C2A8B1FD0F49}" type="presOf" srcId="{EF2FD7CA-3480-4C91-9143-6727F2D0A269}" destId="{39BCD1E1-692D-4956-BE16-743BC23307E0}" srcOrd="0" destOrd="0" presId="urn:microsoft.com/office/officeart/2005/8/layout/hProcess7"/>
    <dgm:cxn modelId="{1F4820CC-A1A7-486A-A7FC-9E7AB0D4ADCD}" srcId="{9A0DC67B-1298-4B7A-A592-18271A855699}" destId="{5999EFC5-2D78-4B9A-B1BB-C168E8C54162}" srcOrd="0" destOrd="0" parTransId="{E5595F7B-4E59-4AEF-9518-C480891748D5}" sibTransId="{91C01B95-125C-44A1-A0B7-75D3767EBF98}"/>
    <dgm:cxn modelId="{3A6B5C0F-A8C4-41E6-AA5D-FCF6C4A2DB5D}" type="presOf" srcId="{5999EFC5-2D78-4B9A-B1BB-C168E8C54162}" destId="{6300B332-A37A-4B6E-8107-283873E86B72}" srcOrd="0" destOrd="0" presId="urn:microsoft.com/office/officeart/2005/8/layout/hProcess7"/>
    <dgm:cxn modelId="{6C638DA2-F577-4FAD-A299-E14E9E281F18}" srcId="{9A0DC67B-1298-4B7A-A592-18271A855699}" destId="{6D9E19AF-2E31-432A-A00B-89A2DE86C6B9}" srcOrd="2" destOrd="0" parTransId="{B5E3FCF3-A6EB-4B17-9FF2-7083FAE41B7E}" sibTransId="{AAE6AB6D-9844-4E7A-9C2F-B7C0EF9B02A4}"/>
    <dgm:cxn modelId="{3EB0A8E6-FA4F-41FC-86DB-8E5183EF7796}" type="presOf" srcId="{5999EFC5-2D78-4B9A-B1BB-C168E8C54162}" destId="{945DEDC4-DE25-4EA4-BDC3-3A28D2837DF0}" srcOrd="1" destOrd="0" presId="urn:microsoft.com/office/officeart/2005/8/layout/hProcess7"/>
    <dgm:cxn modelId="{65A6FE9F-B536-4988-A1E2-984F245A313A}" srcId="{6D9E19AF-2E31-432A-A00B-89A2DE86C6B9}" destId="{EF2FD7CA-3480-4C91-9143-6727F2D0A269}" srcOrd="0" destOrd="0" parTransId="{3A8729E0-66DD-4BCA-9A7F-84A10D78D6EC}" sibTransId="{8D61B92E-072D-46E1-9C76-56C14C7AA3E5}"/>
    <dgm:cxn modelId="{A3B431BF-2DC3-4B78-A056-84A94C2C27F7}" type="presOf" srcId="{6D9E19AF-2E31-432A-A00B-89A2DE86C6B9}" destId="{8811E54E-572E-4512-9CE1-09749CD407DB}" srcOrd="1" destOrd="0" presId="urn:microsoft.com/office/officeart/2005/8/layout/hProcess7"/>
    <dgm:cxn modelId="{C73E6E81-7824-42EC-83FC-350A04BAA55B}" srcId="{B6AF1FDE-D1AF-4840-A152-51F2C76E9511}" destId="{6D3BD044-F752-471B-8608-0730E2EDF8FC}" srcOrd="0" destOrd="0" parTransId="{633FAC90-2746-453C-8DBB-8A4BE914B1FC}" sibTransId="{AC64CF1A-796D-4ABB-BAB5-2B455827ACA2}"/>
    <dgm:cxn modelId="{267D3BFA-AF93-4275-BCAC-C66A601E8BD7}" type="presOf" srcId="{B6AF1FDE-D1AF-4840-A152-51F2C76E9511}" destId="{7302262C-C2E3-4798-AB7A-B25E954E469E}" srcOrd="1" destOrd="0" presId="urn:microsoft.com/office/officeart/2005/8/layout/hProcess7"/>
    <dgm:cxn modelId="{A6ACDA21-54BB-44F2-8144-0B22312DC2FB}" type="presOf" srcId="{B6AF1FDE-D1AF-4840-A152-51F2C76E9511}" destId="{63A14EBD-C3B5-4EB7-8987-F89EAD9F1E80}" srcOrd="0" destOrd="0" presId="urn:microsoft.com/office/officeart/2005/8/layout/hProcess7"/>
    <dgm:cxn modelId="{1B46E24E-522F-4EF0-8A82-8099C2BEE08D}" type="presOf" srcId="{9A0DC67B-1298-4B7A-A592-18271A855699}" destId="{EB0D5333-83B0-4154-B547-F41DAA79B4B3}" srcOrd="0" destOrd="0" presId="urn:microsoft.com/office/officeart/2005/8/layout/hProcess7"/>
    <dgm:cxn modelId="{7E5C8DB7-553F-4D04-B703-A1BCC5976DA5}" type="presOf" srcId="{6D9E19AF-2E31-432A-A00B-89A2DE86C6B9}" destId="{95040B90-F120-471B-88EA-A6D5E58CBCEF}" srcOrd="0" destOrd="0" presId="urn:microsoft.com/office/officeart/2005/8/layout/hProcess7"/>
    <dgm:cxn modelId="{637A3899-45C2-4EE5-AED0-41EC6AF6D999}" type="presOf" srcId="{6D3BD044-F752-471B-8608-0730E2EDF8FC}" destId="{1D027BF0-FF13-4CD8-BFC0-7318B64B1028}" srcOrd="0" destOrd="0" presId="urn:microsoft.com/office/officeart/2005/8/layout/hProcess7"/>
    <dgm:cxn modelId="{178FE774-AC92-4EB2-A494-87346A9E50A8}" srcId="{9A0DC67B-1298-4B7A-A592-18271A855699}" destId="{B6AF1FDE-D1AF-4840-A152-51F2C76E9511}" srcOrd="1" destOrd="0" parTransId="{D591F419-B378-4C3C-B099-13EB5A87B8BE}" sibTransId="{3F0D39EE-9916-44AC-A1F3-D3CA2F921742}"/>
    <dgm:cxn modelId="{FE09D6E1-8A6F-4585-8753-37076185CAD3}" type="presParOf" srcId="{EB0D5333-83B0-4154-B547-F41DAA79B4B3}" destId="{F71C2907-2CF0-48B0-93B5-605A93F1BFBC}" srcOrd="0" destOrd="0" presId="urn:microsoft.com/office/officeart/2005/8/layout/hProcess7"/>
    <dgm:cxn modelId="{290A5471-E465-43C7-A127-08E81B5703A4}" type="presParOf" srcId="{F71C2907-2CF0-48B0-93B5-605A93F1BFBC}" destId="{6300B332-A37A-4B6E-8107-283873E86B72}" srcOrd="0" destOrd="0" presId="urn:microsoft.com/office/officeart/2005/8/layout/hProcess7"/>
    <dgm:cxn modelId="{24AA8642-CEA7-4C0E-B4F2-264F11247BB0}" type="presParOf" srcId="{F71C2907-2CF0-48B0-93B5-605A93F1BFBC}" destId="{945DEDC4-DE25-4EA4-BDC3-3A28D2837DF0}" srcOrd="1" destOrd="0" presId="urn:microsoft.com/office/officeart/2005/8/layout/hProcess7"/>
    <dgm:cxn modelId="{34D302ED-E3C5-4ECF-A21F-77E4D4AD4E05}" type="presParOf" srcId="{F71C2907-2CF0-48B0-93B5-605A93F1BFBC}" destId="{1C610BD0-1E76-4782-8531-594F4EF9CCC6}" srcOrd="2" destOrd="0" presId="urn:microsoft.com/office/officeart/2005/8/layout/hProcess7"/>
    <dgm:cxn modelId="{1AF1043E-F9F9-4E7A-9C31-50489719012D}" type="presParOf" srcId="{EB0D5333-83B0-4154-B547-F41DAA79B4B3}" destId="{8C5F8616-D37C-4A65-8AC0-73BC2FA3408F}" srcOrd="1" destOrd="0" presId="urn:microsoft.com/office/officeart/2005/8/layout/hProcess7"/>
    <dgm:cxn modelId="{421E7E08-FC48-404E-A61E-558721836D6B}" type="presParOf" srcId="{EB0D5333-83B0-4154-B547-F41DAA79B4B3}" destId="{AB0B2408-4D98-44B1-8528-C91C152689E9}" srcOrd="2" destOrd="0" presId="urn:microsoft.com/office/officeart/2005/8/layout/hProcess7"/>
    <dgm:cxn modelId="{F0592A71-7604-426C-A28B-37B75B9BF564}" type="presParOf" srcId="{AB0B2408-4D98-44B1-8528-C91C152689E9}" destId="{F48D814E-8DDD-486D-9D1C-323001E429B7}" srcOrd="0" destOrd="0" presId="urn:microsoft.com/office/officeart/2005/8/layout/hProcess7"/>
    <dgm:cxn modelId="{018F382F-9B6E-45E1-B6BA-6253E3CCBAB0}" type="presParOf" srcId="{AB0B2408-4D98-44B1-8528-C91C152689E9}" destId="{559A9BA7-A069-4DE0-855F-D3AE4D6D2124}" srcOrd="1" destOrd="0" presId="urn:microsoft.com/office/officeart/2005/8/layout/hProcess7"/>
    <dgm:cxn modelId="{1118905F-8702-46E1-8585-C3A9A9C35AE1}" type="presParOf" srcId="{AB0B2408-4D98-44B1-8528-C91C152689E9}" destId="{6778822F-54E3-4E63-8A29-93C884C0EB56}" srcOrd="2" destOrd="0" presId="urn:microsoft.com/office/officeart/2005/8/layout/hProcess7"/>
    <dgm:cxn modelId="{8AA08E89-A928-4052-815C-B41AAA619B72}" type="presParOf" srcId="{EB0D5333-83B0-4154-B547-F41DAA79B4B3}" destId="{81859C38-C811-479C-AD07-4217D63D1CCC}" srcOrd="3" destOrd="0" presId="urn:microsoft.com/office/officeart/2005/8/layout/hProcess7"/>
    <dgm:cxn modelId="{5118629E-56CE-4F23-BCBB-3C2CAD953BC4}" type="presParOf" srcId="{EB0D5333-83B0-4154-B547-F41DAA79B4B3}" destId="{27312108-B73C-479B-BD11-74BC9FB2D0A7}" srcOrd="4" destOrd="0" presId="urn:microsoft.com/office/officeart/2005/8/layout/hProcess7"/>
    <dgm:cxn modelId="{82438A57-B39C-490B-B7B2-A731D6319EEF}" type="presParOf" srcId="{27312108-B73C-479B-BD11-74BC9FB2D0A7}" destId="{63A14EBD-C3B5-4EB7-8987-F89EAD9F1E80}" srcOrd="0" destOrd="0" presId="urn:microsoft.com/office/officeart/2005/8/layout/hProcess7"/>
    <dgm:cxn modelId="{84B57F83-E9FE-4F9A-948B-F4FEEB490C9F}" type="presParOf" srcId="{27312108-B73C-479B-BD11-74BC9FB2D0A7}" destId="{7302262C-C2E3-4798-AB7A-B25E954E469E}" srcOrd="1" destOrd="0" presId="urn:microsoft.com/office/officeart/2005/8/layout/hProcess7"/>
    <dgm:cxn modelId="{6D4B2AE1-447B-4437-9B19-3AB77D9853E5}" type="presParOf" srcId="{27312108-B73C-479B-BD11-74BC9FB2D0A7}" destId="{1D027BF0-FF13-4CD8-BFC0-7318B64B1028}" srcOrd="2" destOrd="0" presId="urn:microsoft.com/office/officeart/2005/8/layout/hProcess7"/>
    <dgm:cxn modelId="{AACFC9B0-B53F-44C1-88BA-4651B980F71D}" type="presParOf" srcId="{EB0D5333-83B0-4154-B547-F41DAA79B4B3}" destId="{29B4C86E-9436-4082-ABF5-AB5C63A9EC13}" srcOrd="5" destOrd="0" presId="urn:microsoft.com/office/officeart/2005/8/layout/hProcess7"/>
    <dgm:cxn modelId="{3BF7A112-C92A-4B3D-9889-7074EB331537}" type="presParOf" srcId="{EB0D5333-83B0-4154-B547-F41DAA79B4B3}" destId="{674167F8-5814-4EA5-B001-F6FD0F49E2E5}" srcOrd="6" destOrd="0" presId="urn:microsoft.com/office/officeart/2005/8/layout/hProcess7"/>
    <dgm:cxn modelId="{658F2D2D-5D9A-4644-9A67-A4BAC173D2CF}" type="presParOf" srcId="{674167F8-5814-4EA5-B001-F6FD0F49E2E5}" destId="{A1282B02-A5E6-46A4-A45E-8F447D3C2413}" srcOrd="0" destOrd="0" presId="urn:microsoft.com/office/officeart/2005/8/layout/hProcess7"/>
    <dgm:cxn modelId="{B0BFB063-4478-43FE-A8C3-8777BA0AF202}" type="presParOf" srcId="{674167F8-5814-4EA5-B001-F6FD0F49E2E5}" destId="{3A3F5FC4-24F2-42B8-A1B6-1E747924C680}" srcOrd="1" destOrd="0" presId="urn:microsoft.com/office/officeart/2005/8/layout/hProcess7"/>
    <dgm:cxn modelId="{20DB3D3A-AAC4-4C58-9D02-EACFC1EFE17D}" type="presParOf" srcId="{674167F8-5814-4EA5-B001-F6FD0F49E2E5}" destId="{CCA49754-D4B9-4068-969F-8921E4E0C4D5}" srcOrd="2" destOrd="0" presId="urn:microsoft.com/office/officeart/2005/8/layout/hProcess7"/>
    <dgm:cxn modelId="{687EBBA0-F8BE-4BEA-AC34-153D9AF49283}" type="presParOf" srcId="{EB0D5333-83B0-4154-B547-F41DAA79B4B3}" destId="{3AA50CC0-E63E-419E-9082-726CFA28C2AB}" srcOrd="7" destOrd="0" presId="urn:microsoft.com/office/officeart/2005/8/layout/hProcess7"/>
    <dgm:cxn modelId="{9903CFE2-5F19-416D-9333-EC661CBDE16C}" type="presParOf" srcId="{EB0D5333-83B0-4154-B547-F41DAA79B4B3}" destId="{227D71D7-A200-446D-9F4A-CA470085AD83}" srcOrd="8" destOrd="0" presId="urn:microsoft.com/office/officeart/2005/8/layout/hProcess7"/>
    <dgm:cxn modelId="{89419B32-A44B-459E-B214-3DE80B67C4A5}" type="presParOf" srcId="{227D71D7-A200-446D-9F4A-CA470085AD83}" destId="{95040B90-F120-471B-88EA-A6D5E58CBCEF}" srcOrd="0" destOrd="0" presId="urn:microsoft.com/office/officeart/2005/8/layout/hProcess7"/>
    <dgm:cxn modelId="{54356301-989B-45EC-89CD-FBBF85E6CB3C}" type="presParOf" srcId="{227D71D7-A200-446D-9F4A-CA470085AD83}" destId="{8811E54E-572E-4512-9CE1-09749CD407DB}" srcOrd="1" destOrd="0" presId="urn:microsoft.com/office/officeart/2005/8/layout/hProcess7"/>
    <dgm:cxn modelId="{AFC3FF74-7503-44F2-B938-FB3A63E92C76}" type="presParOf" srcId="{227D71D7-A200-446D-9F4A-CA470085AD83}" destId="{39BCD1E1-692D-4956-BE16-743BC23307E0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0B332-A37A-4B6E-8107-283873E86B72}">
      <dsp:nvSpPr>
        <dsp:cNvPr id="0" name=""/>
        <dsp:cNvSpPr/>
      </dsp:nvSpPr>
      <dsp:spPr>
        <a:xfrm>
          <a:off x="9022" y="689493"/>
          <a:ext cx="2379052" cy="2854863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2009" rIns="93345" bIns="0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b="1" kern="1200" dirty="0" smtClean="0">
              <a:solidFill>
                <a:schemeClr val="accent2"/>
              </a:solidFill>
              <a:latin typeface="+mj-lt"/>
            </a:rPr>
            <a:t>Registrierung</a:t>
          </a:r>
          <a:endParaRPr lang="de-DE" sz="2100" b="1" kern="1200" dirty="0">
            <a:solidFill>
              <a:schemeClr val="accent2"/>
            </a:solidFill>
            <a:latin typeface="+mj-lt"/>
          </a:endParaRPr>
        </a:p>
      </dsp:txBody>
      <dsp:txXfrm rot="16200000">
        <a:off x="-923566" y="1622082"/>
        <a:ext cx="2340988" cy="475810"/>
      </dsp:txXfrm>
    </dsp:sp>
    <dsp:sp modelId="{1C610BD0-1E76-4782-8531-594F4EF9CCC6}">
      <dsp:nvSpPr>
        <dsp:cNvPr id="0" name=""/>
        <dsp:cNvSpPr/>
      </dsp:nvSpPr>
      <dsp:spPr>
        <a:xfrm>
          <a:off x="484832" y="689493"/>
          <a:ext cx="1772394" cy="285486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0" bIns="0" numCol="1" spcCol="1270" anchor="t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latin typeface="+mn-lt"/>
            </a:rPr>
            <a:t>Über den Registrierungslink können sich die Mitarbeiter für das Leasing anmelden.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latin typeface="+mn-lt"/>
            </a:rPr>
            <a:t>Das Unternehmen bekommt eine Information über die Neuregistrierung und prüft anhand der festgelegten Teilnahmebedingungen, ob der Mitarbeiter berechtigt ist und gibt den Mitarbeiter frei.</a:t>
          </a:r>
          <a:endParaRPr lang="de-DE" sz="1200" kern="1200" dirty="0">
            <a:latin typeface="+mn-lt"/>
          </a:endParaRPr>
        </a:p>
      </dsp:txBody>
      <dsp:txXfrm>
        <a:off x="484832" y="689493"/>
        <a:ext cx="1772394" cy="2854863"/>
      </dsp:txXfrm>
    </dsp:sp>
    <dsp:sp modelId="{63A14EBD-C3B5-4EB7-8987-F89EAD9F1E80}">
      <dsp:nvSpPr>
        <dsp:cNvPr id="0" name=""/>
        <dsp:cNvSpPr/>
      </dsp:nvSpPr>
      <dsp:spPr>
        <a:xfrm>
          <a:off x="2471889" y="694917"/>
          <a:ext cx="2379052" cy="2854863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accent2"/>
              </a:solidFill>
              <a:latin typeface="+mj-lt"/>
            </a:rPr>
            <a:t>Token</a:t>
          </a:r>
          <a:endParaRPr lang="de-DE" sz="2000" b="1" kern="1200" dirty="0">
            <a:solidFill>
              <a:schemeClr val="accent2"/>
            </a:solidFill>
            <a:latin typeface="+mj-lt"/>
          </a:endParaRPr>
        </a:p>
      </dsp:txBody>
      <dsp:txXfrm rot="16200000">
        <a:off x="1539300" y="1627506"/>
        <a:ext cx="2340988" cy="475810"/>
      </dsp:txXfrm>
    </dsp:sp>
    <dsp:sp modelId="{559A9BA7-A069-4DE0-855F-D3AE4D6D2124}">
      <dsp:nvSpPr>
        <dsp:cNvPr id="0" name=""/>
        <dsp:cNvSpPr/>
      </dsp:nvSpPr>
      <dsp:spPr>
        <a:xfrm rot="5400000">
          <a:off x="2264885" y="3012962"/>
          <a:ext cx="419764" cy="35685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027BF0-FF13-4CD8-BFC0-7318B64B1028}">
      <dsp:nvSpPr>
        <dsp:cNvPr id="0" name=""/>
        <dsp:cNvSpPr/>
      </dsp:nvSpPr>
      <dsp:spPr>
        <a:xfrm>
          <a:off x="2947699" y="694917"/>
          <a:ext cx="1772394" cy="285486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0" bIns="0" numCol="1" spcCol="1270" anchor="t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latin typeface="+mn-lt"/>
            </a:rPr>
            <a:t>Nach Freigabe durch das Unternehmen erhält der Mitarbeiter einen Token.</a:t>
          </a:r>
          <a:endParaRPr lang="de-DE" sz="1200" kern="1200" dirty="0"/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latin typeface="+mn-lt"/>
            </a:rPr>
            <a:t>Der Token ist ein individueller Fahrradcode, der zur Übermittlung der Arbeitgeber- und Arbeitnehmerdaten dient.</a:t>
          </a:r>
          <a:br>
            <a:rPr lang="de-DE" sz="1200" kern="1200" dirty="0" smtClean="0">
              <a:latin typeface="+mn-lt"/>
            </a:rPr>
          </a:br>
          <a:r>
            <a:rPr lang="de-DE" sz="1200" kern="1200" dirty="0" smtClean="0">
              <a:latin typeface="+mn-lt"/>
            </a:rPr>
            <a:t>Mit dem Token legitimiert sich der Mitarbeiter beim Fachhändler.</a:t>
          </a:r>
          <a:endParaRPr lang="de-DE" sz="1200" kern="1200" dirty="0">
            <a:latin typeface="+mn-lt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0" i="1" u="sng" kern="1200" dirty="0" smtClean="0">
              <a:solidFill>
                <a:schemeClr val="accent2"/>
              </a:solidFill>
              <a:latin typeface="+mn-lt"/>
              <a:cs typeface="Calibri" panose="020F0502020204030204" pitchFamily="34" charset="0"/>
            </a:rPr>
            <a:t>Token z.B.  123ab</a:t>
          </a:r>
          <a:endParaRPr lang="de-DE" sz="1600" b="0" i="1" u="sng" kern="1200" dirty="0">
            <a:solidFill>
              <a:schemeClr val="accent2"/>
            </a:solidFill>
            <a:latin typeface="+mn-lt"/>
            <a:cs typeface="Calibri" panose="020F0502020204030204" pitchFamily="34" charset="0"/>
          </a:endParaRPr>
        </a:p>
      </dsp:txBody>
      <dsp:txXfrm>
        <a:off x="2947699" y="694917"/>
        <a:ext cx="1772394" cy="2854863"/>
      </dsp:txXfrm>
    </dsp:sp>
    <dsp:sp modelId="{95040B90-F120-471B-88EA-A6D5E58CBCEF}">
      <dsp:nvSpPr>
        <dsp:cNvPr id="0" name=""/>
        <dsp:cNvSpPr/>
      </dsp:nvSpPr>
      <dsp:spPr>
        <a:xfrm>
          <a:off x="4925745" y="694917"/>
          <a:ext cx="2379052" cy="2854863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accent2"/>
              </a:solidFill>
              <a:latin typeface="+mj-lt"/>
            </a:rPr>
            <a:t>Fachhändler</a:t>
          </a:r>
          <a:endParaRPr lang="de-DE" sz="2700" b="1" kern="1200" dirty="0">
            <a:solidFill>
              <a:schemeClr val="accent2"/>
            </a:solidFill>
            <a:latin typeface="+mj-lt"/>
          </a:endParaRPr>
        </a:p>
      </dsp:txBody>
      <dsp:txXfrm rot="16200000">
        <a:off x="3993156" y="1627506"/>
        <a:ext cx="2340988" cy="475810"/>
      </dsp:txXfrm>
    </dsp:sp>
    <dsp:sp modelId="{3A3F5FC4-24F2-42B8-A1B6-1E747924C680}">
      <dsp:nvSpPr>
        <dsp:cNvPr id="0" name=""/>
        <dsp:cNvSpPr/>
      </dsp:nvSpPr>
      <dsp:spPr>
        <a:xfrm rot="5400000">
          <a:off x="4727205" y="3012962"/>
          <a:ext cx="419764" cy="35685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BCD1E1-692D-4956-BE16-743BC23307E0}">
      <dsp:nvSpPr>
        <dsp:cNvPr id="0" name=""/>
        <dsp:cNvSpPr/>
      </dsp:nvSpPr>
      <dsp:spPr>
        <a:xfrm>
          <a:off x="5401555" y="694917"/>
          <a:ext cx="1772394" cy="285486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0" bIns="0" numCol="1" spcCol="1270" anchor="t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latin typeface="+mn-lt"/>
            </a:rPr>
            <a:t>Der Mitarbeiter informiert sich bei einem der kooperierenden Fachhändler und sucht sich dort sein passendes Fahrrad aus.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latin typeface="+mn-lt"/>
            </a:rPr>
            <a:t>Der Fachhändler erstellt einen neuen Leasingantrag mit dem Token des Mitarbeiters und ergänzt diesen mit den Fahrraddaten.</a:t>
          </a:r>
          <a:endParaRPr lang="de-DE" sz="1600" b="0" i="1" u="sng" kern="1200" dirty="0">
            <a:solidFill>
              <a:schemeClr val="accent2"/>
            </a:solidFill>
            <a:latin typeface="+mn-lt"/>
            <a:cs typeface="Calibri" panose="020F0502020204030204" pitchFamily="34" charset="0"/>
          </a:endParaRPr>
        </a:p>
      </dsp:txBody>
      <dsp:txXfrm>
        <a:off x="5401555" y="694917"/>
        <a:ext cx="1772394" cy="28548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0B332-A37A-4B6E-8107-283873E86B72}">
      <dsp:nvSpPr>
        <dsp:cNvPr id="0" name=""/>
        <dsp:cNvSpPr/>
      </dsp:nvSpPr>
      <dsp:spPr>
        <a:xfrm>
          <a:off x="9022" y="671092"/>
          <a:ext cx="2379052" cy="2854863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i="0" kern="1200" dirty="0" smtClean="0">
              <a:solidFill>
                <a:schemeClr val="accent2"/>
              </a:solidFill>
              <a:latin typeface="+mj-lt"/>
            </a:rPr>
            <a:t>Überlassungsvertrag</a:t>
          </a:r>
          <a:endParaRPr lang="de-DE" sz="2700" b="1" i="0" kern="1200" dirty="0">
            <a:solidFill>
              <a:schemeClr val="accent2"/>
            </a:solidFill>
            <a:latin typeface="+mj-lt"/>
          </a:endParaRPr>
        </a:p>
      </dsp:txBody>
      <dsp:txXfrm rot="16200000">
        <a:off x="-923566" y="1603681"/>
        <a:ext cx="2340988" cy="475810"/>
      </dsp:txXfrm>
    </dsp:sp>
    <dsp:sp modelId="{1C610BD0-1E76-4782-8531-594F4EF9CCC6}">
      <dsp:nvSpPr>
        <dsp:cNvPr id="0" name=""/>
        <dsp:cNvSpPr/>
      </dsp:nvSpPr>
      <dsp:spPr>
        <a:xfrm>
          <a:off x="484832" y="671092"/>
          <a:ext cx="1772394" cy="285486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0" bIns="0" numCol="1" spcCol="1270" anchor="t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>
              <a:latin typeface="+mn-lt"/>
            </a:rPr>
            <a:t>Der Mitarbeiter </a:t>
          </a:r>
          <a:r>
            <a:rPr lang="de-DE" sz="1200" kern="1200" dirty="0" smtClean="0">
              <a:latin typeface="+mn-lt"/>
            </a:rPr>
            <a:t>druckt den ausgefüllten Überlassungsvertrag </a:t>
          </a:r>
          <a:r>
            <a:rPr lang="de-DE" sz="1200" kern="1200" dirty="0" smtClean="0">
              <a:latin typeface="+mn-lt"/>
            </a:rPr>
            <a:t>zweifach aus, unterschreibt diesen und sendet ihn an seinen Ansprechpartner im Personalmanagement. Der </a:t>
          </a:r>
          <a:r>
            <a:rPr lang="de-DE" sz="1200" kern="1200" dirty="0" smtClean="0">
              <a:latin typeface="+mn-lt"/>
            </a:rPr>
            <a:t>Ansprechpartner leitet dann die Freigabe des Leasingantrags </a:t>
          </a:r>
          <a:r>
            <a:rPr lang="de-DE" sz="1200" kern="1200" dirty="0" smtClean="0">
              <a:latin typeface="+mn-lt"/>
            </a:rPr>
            <a:t>ein und sendet den vom Unternehmen gegengezeichneten Vertrag an </a:t>
          </a:r>
          <a:r>
            <a:rPr lang="de-DE" sz="1200" kern="1200" smtClean="0">
              <a:latin typeface="+mn-lt"/>
            </a:rPr>
            <a:t>den Mitarbeiter </a:t>
          </a:r>
          <a:r>
            <a:rPr lang="de-DE" sz="1200" kern="1200" dirty="0" smtClean="0">
              <a:latin typeface="+mn-lt"/>
            </a:rPr>
            <a:t>zurück.</a:t>
          </a:r>
          <a:endParaRPr lang="de-DE" sz="1200" kern="1200" dirty="0" smtClean="0">
            <a:latin typeface="+mn-lt"/>
          </a:endParaRP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de-DE" sz="1200" kern="1200" dirty="0">
            <a:latin typeface="+mn-lt"/>
          </a:endParaRP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de-DE" sz="1200" kern="1200" dirty="0">
            <a:latin typeface="+mn-lt"/>
          </a:endParaRP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de-DE" sz="1200" kern="1200" dirty="0">
            <a:latin typeface="+mn-lt"/>
          </a:endParaRPr>
        </a:p>
      </dsp:txBody>
      <dsp:txXfrm>
        <a:off x="484832" y="671092"/>
        <a:ext cx="1772394" cy="2854863"/>
      </dsp:txXfrm>
    </dsp:sp>
    <dsp:sp modelId="{63A14EBD-C3B5-4EB7-8987-F89EAD9F1E80}">
      <dsp:nvSpPr>
        <dsp:cNvPr id="0" name=""/>
        <dsp:cNvSpPr/>
      </dsp:nvSpPr>
      <dsp:spPr>
        <a:xfrm>
          <a:off x="2471889" y="676516"/>
          <a:ext cx="2379052" cy="2854863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>
              <a:solidFill>
                <a:schemeClr val="accent2"/>
              </a:solidFill>
              <a:latin typeface="+mj-lt"/>
            </a:rPr>
            <a:t>Freigabe</a:t>
          </a:r>
          <a:endParaRPr lang="de-DE" sz="2700" b="1" kern="1200" dirty="0">
            <a:solidFill>
              <a:schemeClr val="accent2"/>
            </a:solidFill>
            <a:latin typeface="+mj-lt"/>
          </a:endParaRPr>
        </a:p>
      </dsp:txBody>
      <dsp:txXfrm rot="16200000">
        <a:off x="1539300" y="1609105"/>
        <a:ext cx="2340988" cy="475810"/>
      </dsp:txXfrm>
    </dsp:sp>
    <dsp:sp modelId="{559A9BA7-A069-4DE0-855F-D3AE4D6D2124}">
      <dsp:nvSpPr>
        <dsp:cNvPr id="0" name=""/>
        <dsp:cNvSpPr/>
      </dsp:nvSpPr>
      <dsp:spPr>
        <a:xfrm rot="5400000">
          <a:off x="2265102" y="2992031"/>
          <a:ext cx="419330" cy="35685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027BF0-FF13-4CD8-BFC0-7318B64B1028}">
      <dsp:nvSpPr>
        <dsp:cNvPr id="0" name=""/>
        <dsp:cNvSpPr/>
      </dsp:nvSpPr>
      <dsp:spPr>
        <a:xfrm>
          <a:off x="2947699" y="676516"/>
          <a:ext cx="1772394" cy="285486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0" bIns="0" numCol="1" spcCol="1270" anchor="t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baseline="0" dirty="0">
              <a:latin typeface="+mn-lt"/>
            </a:rPr>
            <a:t>Das Unternehmen wird über einen neuen Leasingantrag informiert. Die wirksame Vertragsbestätigung bedarf einer weiteren Freigabe.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de-DE" sz="1200" kern="1200" baseline="0" dirty="0">
            <a:latin typeface="+mn-lt"/>
          </a:endParaRP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de-DE" sz="1200" kern="1200" baseline="0" dirty="0">
            <a:latin typeface="+mn-lt"/>
          </a:endParaRPr>
        </a:p>
      </dsp:txBody>
      <dsp:txXfrm>
        <a:off x="2947699" y="676516"/>
        <a:ext cx="1772394" cy="2854863"/>
      </dsp:txXfrm>
    </dsp:sp>
    <dsp:sp modelId="{95040B90-F120-471B-88EA-A6D5E58CBCEF}">
      <dsp:nvSpPr>
        <dsp:cNvPr id="0" name=""/>
        <dsp:cNvSpPr/>
      </dsp:nvSpPr>
      <dsp:spPr>
        <a:xfrm>
          <a:off x="4925745" y="676516"/>
          <a:ext cx="2379052" cy="2854863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>
              <a:solidFill>
                <a:schemeClr val="accent2"/>
              </a:solidFill>
              <a:latin typeface="+mj-lt"/>
            </a:rPr>
            <a:t>Abholung</a:t>
          </a:r>
          <a:endParaRPr lang="de-DE" sz="2700" b="1" kern="1200" dirty="0">
            <a:solidFill>
              <a:schemeClr val="accent2"/>
            </a:solidFill>
            <a:latin typeface="+mj-lt"/>
          </a:endParaRPr>
        </a:p>
      </dsp:txBody>
      <dsp:txXfrm rot="16200000">
        <a:off x="3993156" y="1609105"/>
        <a:ext cx="2340988" cy="475810"/>
      </dsp:txXfrm>
    </dsp:sp>
    <dsp:sp modelId="{3A3F5FC4-24F2-42B8-A1B6-1E747924C680}">
      <dsp:nvSpPr>
        <dsp:cNvPr id="0" name=""/>
        <dsp:cNvSpPr/>
      </dsp:nvSpPr>
      <dsp:spPr>
        <a:xfrm rot="5400000">
          <a:off x="4727422" y="2992031"/>
          <a:ext cx="419330" cy="35685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BCD1E1-692D-4956-BE16-743BC23307E0}">
      <dsp:nvSpPr>
        <dsp:cNvPr id="0" name=""/>
        <dsp:cNvSpPr/>
      </dsp:nvSpPr>
      <dsp:spPr>
        <a:xfrm>
          <a:off x="5401555" y="676516"/>
          <a:ext cx="1772394" cy="285486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0" bIns="0" numCol="1" spcCol="1270" anchor="t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>
              <a:latin typeface="+mn-lt"/>
            </a:rPr>
            <a:t>Der Fachhändler erhält eine Information über die Freigabe des Leasingvertrages und vereinbart einen Abholtermin mit dem Mitarbeiter.</a:t>
          </a:r>
          <a:br>
            <a:rPr lang="de-DE" sz="1200" kern="1200" dirty="0">
              <a:latin typeface="+mn-lt"/>
            </a:rPr>
          </a:br>
          <a:r>
            <a:rPr lang="de-DE" sz="1200" kern="1200" dirty="0">
              <a:latin typeface="+mn-lt"/>
            </a:rPr>
            <a:t>Bei Übergabe des Fahrrades unterzeichnet der Mitarbeiter eine Übernahmebestätigung und das Leasing beginnt.</a:t>
          </a:r>
        </a:p>
      </dsp:txBody>
      <dsp:txXfrm>
        <a:off x="5401555" y="676516"/>
        <a:ext cx="1772394" cy="28548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3015-2382-41D8-9521-9ADC2DBCE488}" type="datetimeFigureOut">
              <a:rPr lang="de-DE" smtClean="0"/>
              <a:t>22.05.2018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5DF4F-72E9-4615-95DE-EB18ED177E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742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3015-2382-41D8-9521-9ADC2DBCE488}" type="datetimeFigureOut">
              <a:rPr lang="de-DE" smtClean="0"/>
              <a:t>22.05.2018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5DF4F-72E9-4615-95DE-EB18ED177E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457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3015-2382-41D8-9521-9ADC2DBCE488}" type="datetimeFigureOut">
              <a:rPr lang="de-DE" smtClean="0"/>
              <a:t>22.05.2018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5DF4F-72E9-4615-95DE-EB18ED177E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1572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3015-2382-41D8-9521-9ADC2DBCE488}" type="datetimeFigureOut">
              <a:rPr lang="de-DE" smtClean="0"/>
              <a:t>22.05.2018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5DF4F-72E9-4615-95DE-EB18ED177E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4009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3015-2382-41D8-9521-9ADC2DBCE488}" type="datetimeFigureOut">
              <a:rPr lang="de-DE" smtClean="0"/>
              <a:t>22.05.2018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5DF4F-72E9-4615-95DE-EB18ED177E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6840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3015-2382-41D8-9521-9ADC2DBCE488}" type="datetimeFigureOut">
              <a:rPr lang="de-DE" smtClean="0"/>
              <a:t>22.05.2018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5DF4F-72E9-4615-95DE-EB18ED177E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4752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3015-2382-41D8-9521-9ADC2DBCE488}" type="datetimeFigureOut">
              <a:rPr lang="de-DE" smtClean="0"/>
              <a:t>22.05.2018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5DF4F-72E9-4615-95DE-EB18ED177E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3705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3015-2382-41D8-9521-9ADC2DBCE488}" type="datetimeFigureOut">
              <a:rPr lang="de-DE" smtClean="0"/>
              <a:t>22.05.2018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5DF4F-72E9-4615-95DE-EB18ED177E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8017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3015-2382-41D8-9521-9ADC2DBCE488}" type="datetimeFigureOut">
              <a:rPr lang="de-DE" smtClean="0"/>
              <a:t>22.05.2018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5DF4F-72E9-4615-95DE-EB18ED177E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25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3015-2382-41D8-9521-9ADC2DBCE488}" type="datetimeFigureOut">
              <a:rPr lang="de-DE" smtClean="0"/>
              <a:t>22.05.2018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5DF4F-72E9-4615-95DE-EB18ED177E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592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3015-2382-41D8-9521-9ADC2DBCE488}" type="datetimeFigureOut">
              <a:rPr lang="de-DE" smtClean="0"/>
              <a:t>22.05.2018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5DF4F-72E9-4615-95DE-EB18ED177E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7239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93015-2382-41D8-9521-9ADC2DBCE488}" type="datetimeFigureOut">
              <a:rPr lang="de-DE" smtClean="0"/>
              <a:t>22.05.2018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5DF4F-72E9-4615-95DE-EB18ED177E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7156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2.emf"/><Relationship Id="rId18" Type="http://schemas.openxmlformats.org/officeDocument/2006/relationships/image" Target="../media/image7.e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openxmlformats.org/officeDocument/2006/relationships/image" Target="../media/image6.emf"/><Relationship Id="rId2" Type="http://schemas.openxmlformats.org/officeDocument/2006/relationships/image" Target="../media/image1.jpg"/><Relationship Id="rId16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4.emf"/><Relationship Id="rId10" Type="http://schemas.openxmlformats.org/officeDocument/2006/relationships/diagramQuickStyle" Target="../diagrams/quickStyle2.xml"/><Relationship Id="rId19" Type="http://schemas.openxmlformats.org/officeDocument/2006/relationships/image" Target="../media/image8.emf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34262" y="137483"/>
            <a:ext cx="7625445" cy="475595"/>
          </a:xfrm>
        </p:spPr>
        <p:txBody>
          <a:bodyPr>
            <a:normAutofit/>
          </a:bodyPr>
          <a:lstStyle/>
          <a:p>
            <a:r>
              <a:rPr lang="de-DE" sz="2275" b="1" dirty="0">
                <a:solidFill>
                  <a:schemeClr val="accent2"/>
                </a:solidFill>
              </a:rPr>
              <a:t>EURORAD</a:t>
            </a:r>
            <a:r>
              <a:rPr lang="de-DE" sz="2167" b="1" dirty="0">
                <a:solidFill>
                  <a:schemeClr val="accent2"/>
                </a:solidFill>
              </a:rPr>
              <a:t> Dienstradtool Prozessablauf </a:t>
            </a:r>
            <a:endParaRPr lang="de-DE" sz="2167" dirty="0">
              <a:solidFill>
                <a:schemeClr val="accent2"/>
              </a:solidFill>
            </a:endParaRPr>
          </a:p>
        </p:txBody>
      </p:sp>
      <p:cxnSp>
        <p:nvCxnSpPr>
          <p:cNvPr id="3" name="Gerader Verbinder 2"/>
          <p:cNvCxnSpPr>
            <a:cxnSpLocks/>
          </p:cNvCxnSpPr>
          <p:nvPr/>
        </p:nvCxnSpPr>
        <p:spPr>
          <a:xfrm>
            <a:off x="236483" y="701566"/>
            <a:ext cx="9360039" cy="0"/>
          </a:xfrm>
          <a:prstGeom prst="line">
            <a:avLst/>
          </a:prstGeom>
          <a:ln w="9525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Grafik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874" y="68921"/>
            <a:ext cx="1490115" cy="517694"/>
          </a:xfrm>
          <a:prstGeom prst="rect">
            <a:avLst/>
          </a:prstGeom>
        </p:spPr>
      </p:pic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301129947"/>
              </p:ext>
            </p:extLst>
          </p:nvPr>
        </p:nvGraphicFramePr>
        <p:xfrm>
          <a:off x="331076" y="268014"/>
          <a:ext cx="7304798" cy="4340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3" name="Diagramm 42"/>
          <p:cNvGraphicFramePr/>
          <p:nvPr>
            <p:extLst>
              <p:ext uri="{D42A27DB-BD31-4B8C-83A1-F6EECF244321}">
                <p14:modId xmlns:p14="http://schemas.microsoft.com/office/powerpoint/2010/main" val="3891193465"/>
              </p:ext>
            </p:extLst>
          </p:nvPr>
        </p:nvGraphicFramePr>
        <p:xfrm>
          <a:off x="331076" y="3250425"/>
          <a:ext cx="7304798" cy="4303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6" name="Grafik 15">
            <a:extLst>
              <a:ext uri="{FF2B5EF4-FFF2-40B4-BE49-F238E27FC236}">
                <a16:creationId xmlns="" xmlns:a16="http://schemas.microsoft.com/office/drawing/2014/main" id="{F30FD0F4-3543-44C9-992D-91ED2DCE091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028806" y="3273639"/>
            <a:ext cx="990118" cy="477614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="" xmlns:a16="http://schemas.microsoft.com/office/drawing/2014/main" id="{7BC6B977-1A80-45EE-B728-E5F11E3CB11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8806" y="6181246"/>
            <a:ext cx="657899" cy="464399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="" xmlns:a16="http://schemas.microsoft.com/office/drawing/2014/main" id="{E2ED62EB-85BD-4DEB-8962-F8AD9B2DB4FF}"/>
              </a:ext>
            </a:extLst>
          </p:cNvPr>
          <p:cNvSpPr txBox="1"/>
          <p:nvPr/>
        </p:nvSpPr>
        <p:spPr>
          <a:xfrm>
            <a:off x="7698718" y="935814"/>
            <a:ext cx="3643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Nutzen Sie auch unsere </a:t>
            </a:r>
          </a:p>
          <a:p>
            <a:r>
              <a:rPr lang="de-DE" sz="1200" dirty="0"/>
              <a:t>Handbücher zum EURORAD </a:t>
            </a:r>
          </a:p>
          <a:p>
            <a:r>
              <a:rPr lang="de-DE" sz="1200" dirty="0"/>
              <a:t>Dienstradtool: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="" xmlns:a16="http://schemas.microsoft.com/office/drawing/2014/main" id="{C5EF71E9-91C3-46CA-A844-BC14E5DED3EF}"/>
              </a:ext>
            </a:extLst>
          </p:cNvPr>
          <p:cNvSpPr txBox="1"/>
          <p:nvPr/>
        </p:nvSpPr>
        <p:spPr>
          <a:xfrm>
            <a:off x="7698718" y="4364392"/>
            <a:ext cx="21462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Bei weiteren Fragen oder Feedback können Sie sich gerne an uns wenden. </a:t>
            </a:r>
          </a:p>
          <a:p>
            <a:endParaRPr lang="de-DE" sz="1200" dirty="0"/>
          </a:p>
          <a:p>
            <a:r>
              <a:rPr lang="de-DE" sz="1200" dirty="0"/>
              <a:t>Schreiben Sie uns einfach eine E-Mail an </a:t>
            </a:r>
            <a:r>
              <a:rPr lang="de-DE" sz="1200" u="sng" dirty="0"/>
              <a:t>leasing@eurorad.de </a:t>
            </a:r>
            <a:r>
              <a:rPr lang="de-DE" sz="1200" dirty="0"/>
              <a:t>oder rufen Sie uns </a:t>
            </a:r>
            <a:r>
              <a:rPr lang="de-DE" sz="1200" dirty="0" smtClean="0"/>
              <a:t>unter</a:t>
            </a:r>
          </a:p>
          <a:p>
            <a:r>
              <a:rPr lang="de-DE" sz="1200" b="1" dirty="0" smtClean="0"/>
              <a:t>0221 </a:t>
            </a:r>
            <a:r>
              <a:rPr lang="de-DE" sz="1200" b="1" dirty="0"/>
              <a:t>17959-670 </a:t>
            </a:r>
            <a:r>
              <a:rPr lang="de-DE" sz="1200" dirty="0"/>
              <a:t>an.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="" xmlns:a16="http://schemas.microsoft.com/office/drawing/2014/main" id="{AC568D71-09CC-454B-960F-0A51E303058C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r="23386"/>
          <a:stretch/>
        </p:blipFill>
        <p:spPr>
          <a:xfrm>
            <a:off x="7763804" y="1666924"/>
            <a:ext cx="2057345" cy="778692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="" xmlns:a16="http://schemas.microsoft.com/office/drawing/2014/main" id="{1F981B4F-7F3C-4AAF-A454-9F894FF80A3F}"/>
              </a:ext>
            </a:extLst>
          </p:cNvPr>
          <p:cNvPicPr>
            <a:picLocks noChangeAspect="1"/>
          </p:cNvPicPr>
          <p:nvPr/>
        </p:nvPicPr>
        <p:blipFill rotWithShape="1">
          <a:blip r:embed="rId16"/>
          <a:srcRect r="23581"/>
          <a:stretch/>
        </p:blipFill>
        <p:spPr>
          <a:xfrm>
            <a:off x="7759707" y="3389116"/>
            <a:ext cx="2057345" cy="724274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="" xmlns:a16="http://schemas.microsoft.com/office/drawing/2014/main" id="{70C0BEB6-10A2-4830-B551-E4B9DAAD0DE0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r="24118"/>
          <a:stretch/>
        </p:blipFill>
        <p:spPr>
          <a:xfrm>
            <a:off x="7764452" y="2562911"/>
            <a:ext cx="2052600" cy="687514"/>
          </a:xfrm>
          <a:prstGeom prst="rect">
            <a:avLst/>
          </a:prstGeom>
        </p:spPr>
      </p:pic>
      <p:sp>
        <p:nvSpPr>
          <p:cNvPr id="14" name="Flussdiagramm: Auszug 13">
            <a:extLst>
              <a:ext uri="{FF2B5EF4-FFF2-40B4-BE49-F238E27FC236}">
                <a16:creationId xmlns="" xmlns:a16="http://schemas.microsoft.com/office/drawing/2014/main" id="{78243831-AA1D-4081-8018-5F4A2784CF0B}"/>
              </a:ext>
            </a:extLst>
          </p:cNvPr>
          <p:cNvSpPr/>
          <p:nvPr/>
        </p:nvSpPr>
        <p:spPr>
          <a:xfrm rot="5400000">
            <a:off x="206739" y="6215840"/>
            <a:ext cx="464399" cy="395212"/>
          </a:xfrm>
          <a:prstGeom prst="flowChartExtract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2" name="Grafik 1">
            <a:extLst>
              <a:ext uri="{FF2B5EF4-FFF2-40B4-BE49-F238E27FC236}">
                <a16:creationId xmlns="" xmlns:a16="http://schemas.microsoft.com/office/drawing/2014/main" id="{137F52A1-F304-4ED6-8CCD-594105C77E13}"/>
              </a:ext>
            </a:extLst>
          </p:cNvPr>
          <p:cNvPicPr>
            <a:picLocks noChangeAspect="1"/>
          </p:cNvPicPr>
          <p:nvPr/>
        </p:nvPicPr>
        <p:blipFill rotWithShape="1">
          <a:blip r:embed="rId18"/>
          <a:srcRect l="3090" t="5620" r="3963" b="7825"/>
          <a:stretch/>
        </p:blipFill>
        <p:spPr>
          <a:xfrm>
            <a:off x="822943" y="3153241"/>
            <a:ext cx="1445238" cy="598012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="" xmlns:a16="http://schemas.microsoft.com/office/drawing/2014/main" id="{AF801B45-BB7D-472B-B4DF-A935DA977FFE}"/>
              </a:ext>
            </a:extLst>
          </p:cNvPr>
          <p:cNvPicPr>
            <a:picLocks noChangeAspect="1"/>
          </p:cNvPicPr>
          <p:nvPr/>
        </p:nvPicPr>
        <p:blipFill rotWithShape="1">
          <a:blip r:embed="rId19"/>
          <a:srcRect l="2421" t="2647" r="32300" b="4267"/>
          <a:stretch/>
        </p:blipFill>
        <p:spPr>
          <a:xfrm>
            <a:off x="3469680" y="5168684"/>
            <a:ext cx="1201546" cy="119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37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229</Words>
  <Application>Microsoft Office PowerPoint</Application>
  <PresentationFormat>A4-Papier (210x297 mm)</PresentationFormat>
  <Paragraphs>25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</vt:lpstr>
      <vt:lpstr>EURORAD Dienstradtool Prozessablauf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EURORAD Dienstradtool Prozessablauf</dc:title>
  <dc:creator>Anja Pflugrad</dc:creator>
  <cp:lastModifiedBy>Cornel Efinger</cp:lastModifiedBy>
  <cp:revision>30</cp:revision>
  <dcterms:created xsi:type="dcterms:W3CDTF">2017-08-22T10:01:07Z</dcterms:created>
  <dcterms:modified xsi:type="dcterms:W3CDTF">2018-05-22T12:12:42Z</dcterms:modified>
</cp:coreProperties>
</file>